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48" r:id="rId1"/>
  </p:sldMasterIdLst>
  <p:sldIdLst>
    <p:sldId id="256" r:id="rId2"/>
  </p:sldIdLst>
  <p:sldSz cx="13601700" cy="7429500"/>
  <p:notesSz cx="13601700" cy="74295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510" y="10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020127" y="2303145"/>
            <a:ext cx="11561445" cy="15601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040255" y="4160520"/>
            <a:ext cx="9521190" cy="18573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624578" y="6909435"/>
            <a:ext cx="4352544" cy="371475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4/8/2023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80085" y="297180"/>
            <a:ext cx="12241530" cy="1188720"/>
          </a:xfrm>
          <a:prstGeom prst="rect">
            <a:avLst/>
          </a:prstGeom>
        </p:spPr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80085" y="1708785"/>
            <a:ext cx="12241530" cy="4903470"/>
          </a:xfrm>
          <a:prstGeom prst="rect">
            <a:avLst/>
          </a:prstGeom>
        </p:spPr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624578" y="6909435"/>
            <a:ext cx="4352544" cy="371475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4/8/2023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80085" y="297180"/>
            <a:ext cx="12241530" cy="1188720"/>
          </a:xfrm>
          <a:prstGeom prst="rect">
            <a:avLst/>
          </a:prstGeom>
        </p:spPr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80085" y="1708785"/>
            <a:ext cx="5916739" cy="49034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7004875" y="1708785"/>
            <a:ext cx="5916739" cy="49034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>
          <a:xfrm>
            <a:off x="4624578" y="6909435"/>
            <a:ext cx="4352544" cy="371475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4/8/2023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80085" y="297180"/>
            <a:ext cx="12241530" cy="1188720"/>
          </a:xfrm>
          <a:prstGeom prst="rect">
            <a:avLst/>
          </a:prstGeom>
        </p:spPr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>
          <a:xfrm>
            <a:off x="4624578" y="6909435"/>
            <a:ext cx="4352544" cy="371475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4/8/2023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>
          <a:xfrm>
            <a:off x="4624578" y="6909435"/>
            <a:ext cx="4352544" cy="371475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4/8/2023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image" Target="../media/image7.png"/><Relationship Id="rId18" Type="http://schemas.openxmlformats.org/officeDocument/2006/relationships/image" Target="../media/image12.png"/><Relationship Id="rId26" Type="http://schemas.openxmlformats.org/officeDocument/2006/relationships/image" Target="../media/image20.png"/><Relationship Id="rId39" Type="http://schemas.openxmlformats.org/officeDocument/2006/relationships/image" Target="../media/image33.png"/><Relationship Id="rId21" Type="http://schemas.openxmlformats.org/officeDocument/2006/relationships/image" Target="../media/image15.png"/><Relationship Id="rId34" Type="http://schemas.openxmlformats.org/officeDocument/2006/relationships/image" Target="../media/image28.png"/><Relationship Id="rId42" Type="http://schemas.openxmlformats.org/officeDocument/2006/relationships/image" Target="../media/image36.png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0.png"/><Relationship Id="rId20" Type="http://schemas.openxmlformats.org/officeDocument/2006/relationships/image" Target="../media/image14.png"/><Relationship Id="rId29" Type="http://schemas.openxmlformats.org/officeDocument/2006/relationships/image" Target="../media/image23.png"/><Relationship Id="rId41" Type="http://schemas.openxmlformats.org/officeDocument/2006/relationships/image" Target="../media/image35.png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11" Type="http://schemas.openxmlformats.org/officeDocument/2006/relationships/image" Target="../media/image5.png"/><Relationship Id="rId24" Type="http://schemas.openxmlformats.org/officeDocument/2006/relationships/image" Target="../media/image18.png"/><Relationship Id="rId32" Type="http://schemas.openxmlformats.org/officeDocument/2006/relationships/image" Target="../media/image26.png"/><Relationship Id="rId37" Type="http://schemas.openxmlformats.org/officeDocument/2006/relationships/image" Target="../media/image31.png"/><Relationship Id="rId40" Type="http://schemas.openxmlformats.org/officeDocument/2006/relationships/image" Target="../media/image34.png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9.png"/><Relationship Id="rId23" Type="http://schemas.openxmlformats.org/officeDocument/2006/relationships/image" Target="../media/image17.png"/><Relationship Id="rId28" Type="http://schemas.openxmlformats.org/officeDocument/2006/relationships/image" Target="../media/image22.png"/><Relationship Id="rId36" Type="http://schemas.openxmlformats.org/officeDocument/2006/relationships/image" Target="../media/image30.png"/><Relationship Id="rId10" Type="http://schemas.openxmlformats.org/officeDocument/2006/relationships/image" Target="../media/image4.png"/><Relationship Id="rId19" Type="http://schemas.openxmlformats.org/officeDocument/2006/relationships/image" Target="../media/image13.png"/><Relationship Id="rId31" Type="http://schemas.openxmlformats.org/officeDocument/2006/relationships/image" Target="../media/image25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Relationship Id="rId14" Type="http://schemas.openxmlformats.org/officeDocument/2006/relationships/image" Target="../media/image8.png"/><Relationship Id="rId22" Type="http://schemas.openxmlformats.org/officeDocument/2006/relationships/image" Target="../media/image16.png"/><Relationship Id="rId27" Type="http://schemas.openxmlformats.org/officeDocument/2006/relationships/image" Target="../media/image21.png"/><Relationship Id="rId30" Type="http://schemas.openxmlformats.org/officeDocument/2006/relationships/image" Target="../media/image24.png"/><Relationship Id="rId35" Type="http://schemas.openxmlformats.org/officeDocument/2006/relationships/image" Target="../media/image29.png"/><Relationship Id="rId43" Type="http://schemas.openxmlformats.org/officeDocument/2006/relationships/image" Target="../media/image37.png"/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12" Type="http://schemas.openxmlformats.org/officeDocument/2006/relationships/image" Target="../media/image6.png"/><Relationship Id="rId17" Type="http://schemas.openxmlformats.org/officeDocument/2006/relationships/image" Target="../media/image11.png"/><Relationship Id="rId25" Type="http://schemas.openxmlformats.org/officeDocument/2006/relationships/image" Target="../media/image19.png"/><Relationship Id="rId33" Type="http://schemas.openxmlformats.org/officeDocument/2006/relationships/image" Target="../media/image27.png"/><Relationship Id="rId38" Type="http://schemas.openxmlformats.org/officeDocument/2006/relationships/image" Target="../media/image3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8001000" y="928687"/>
            <a:ext cx="3400425" cy="43180"/>
          </a:xfrm>
          <a:custGeom>
            <a:avLst/>
            <a:gdLst/>
            <a:ahLst/>
            <a:cxnLst/>
            <a:rect l="l" t="t" r="r" b="b"/>
            <a:pathLst>
              <a:path w="3400425" h="43180">
                <a:moveTo>
                  <a:pt x="0" y="0"/>
                </a:moveTo>
                <a:lnTo>
                  <a:pt x="3036" y="16582"/>
                </a:lnTo>
                <a:lnTo>
                  <a:pt x="11430" y="30218"/>
                </a:lnTo>
                <a:lnTo>
                  <a:pt x="24110" y="39460"/>
                </a:lnTo>
                <a:lnTo>
                  <a:pt x="40005" y="42862"/>
                </a:lnTo>
                <a:lnTo>
                  <a:pt x="3400425" y="42862"/>
                </a:lnTo>
              </a:path>
            </a:pathLst>
          </a:custGeom>
          <a:ln w="28575">
            <a:solidFill>
              <a:srgbClr val="C8853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7983855" y="914400"/>
            <a:ext cx="28575" cy="15240"/>
          </a:xfrm>
          <a:custGeom>
            <a:avLst/>
            <a:gdLst/>
            <a:ahLst/>
            <a:cxnLst/>
            <a:rect l="l" t="t" r="r" b="b"/>
            <a:pathLst>
              <a:path w="28575" h="15240">
                <a:moveTo>
                  <a:pt x="28575" y="0"/>
                </a:moveTo>
                <a:lnTo>
                  <a:pt x="0" y="0"/>
                </a:lnTo>
                <a:lnTo>
                  <a:pt x="0" y="14857"/>
                </a:lnTo>
                <a:lnTo>
                  <a:pt x="28575" y="14857"/>
                </a:lnTo>
                <a:lnTo>
                  <a:pt x="28575" y="0"/>
                </a:lnTo>
                <a:close/>
              </a:path>
            </a:pathLst>
          </a:custGeom>
          <a:solidFill>
            <a:srgbClr val="C88539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8" name="bg object 18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11347132" y="921257"/>
            <a:ext cx="114300" cy="96012"/>
          </a:xfrm>
          <a:prstGeom prst="rect">
            <a:avLst/>
          </a:prstGeom>
        </p:spPr>
      </p:pic>
      <p:sp>
        <p:nvSpPr>
          <p:cNvPr id="19" name="bg object 19"/>
          <p:cNvSpPr/>
          <p:nvPr/>
        </p:nvSpPr>
        <p:spPr>
          <a:xfrm>
            <a:off x="11487150" y="1728787"/>
            <a:ext cx="0" cy="297815"/>
          </a:xfrm>
          <a:custGeom>
            <a:avLst/>
            <a:gdLst/>
            <a:ahLst/>
            <a:cxnLst/>
            <a:rect l="l" t="t" r="r" b="b"/>
            <a:pathLst>
              <a:path h="297814">
                <a:moveTo>
                  <a:pt x="0" y="0"/>
                </a:moveTo>
                <a:lnTo>
                  <a:pt x="0" y="297751"/>
                </a:lnTo>
              </a:path>
            </a:pathLst>
          </a:custGeom>
          <a:ln w="28575">
            <a:solidFill>
              <a:srgbClr val="C8853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11470005" y="1714500"/>
            <a:ext cx="28575" cy="15240"/>
          </a:xfrm>
          <a:custGeom>
            <a:avLst/>
            <a:gdLst/>
            <a:ahLst/>
            <a:cxnLst/>
            <a:rect l="l" t="t" r="r" b="b"/>
            <a:pathLst>
              <a:path w="28575" h="15239">
                <a:moveTo>
                  <a:pt x="28575" y="0"/>
                </a:moveTo>
                <a:lnTo>
                  <a:pt x="0" y="0"/>
                </a:lnTo>
                <a:lnTo>
                  <a:pt x="0" y="14857"/>
                </a:lnTo>
                <a:lnTo>
                  <a:pt x="28575" y="14857"/>
                </a:lnTo>
                <a:lnTo>
                  <a:pt x="28575" y="0"/>
                </a:lnTo>
                <a:close/>
              </a:path>
            </a:pathLst>
          </a:custGeom>
          <a:solidFill>
            <a:srgbClr val="C88539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1" name="bg object 21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11444287" y="2026538"/>
            <a:ext cx="80010" cy="110299"/>
          </a:xfrm>
          <a:prstGeom prst="rect">
            <a:avLst/>
          </a:prstGeom>
        </p:spPr>
      </p:pic>
      <p:sp>
        <p:nvSpPr>
          <p:cNvPr id="22" name="bg object 22"/>
          <p:cNvSpPr/>
          <p:nvPr/>
        </p:nvSpPr>
        <p:spPr>
          <a:xfrm>
            <a:off x="2771775" y="1714512"/>
            <a:ext cx="1929130" cy="886460"/>
          </a:xfrm>
          <a:custGeom>
            <a:avLst/>
            <a:gdLst/>
            <a:ahLst/>
            <a:cxnLst/>
            <a:rect l="l" t="t" r="r" b="b"/>
            <a:pathLst>
              <a:path w="1929129" h="886460">
                <a:moveTo>
                  <a:pt x="1915668" y="489762"/>
                </a:moveTo>
                <a:lnTo>
                  <a:pt x="1876806" y="489762"/>
                </a:lnTo>
                <a:lnTo>
                  <a:pt x="1872805" y="492620"/>
                </a:lnTo>
                <a:lnTo>
                  <a:pt x="1860232" y="498335"/>
                </a:lnTo>
                <a:lnTo>
                  <a:pt x="1844802" y="500049"/>
                </a:lnTo>
                <a:lnTo>
                  <a:pt x="81724" y="500049"/>
                </a:lnTo>
                <a:lnTo>
                  <a:pt x="61150" y="502907"/>
                </a:lnTo>
                <a:lnTo>
                  <a:pt x="24003" y="524052"/>
                </a:lnTo>
                <a:lnTo>
                  <a:pt x="2857" y="561200"/>
                </a:lnTo>
                <a:lnTo>
                  <a:pt x="0" y="581774"/>
                </a:lnTo>
                <a:lnTo>
                  <a:pt x="0" y="886383"/>
                </a:lnTo>
                <a:lnTo>
                  <a:pt x="28575" y="886383"/>
                </a:lnTo>
                <a:lnTo>
                  <a:pt x="28575" y="584060"/>
                </a:lnTo>
                <a:lnTo>
                  <a:pt x="30289" y="568629"/>
                </a:lnTo>
                <a:lnTo>
                  <a:pt x="56007" y="536054"/>
                </a:lnTo>
                <a:lnTo>
                  <a:pt x="84010" y="528624"/>
                </a:lnTo>
                <a:lnTo>
                  <a:pt x="1847088" y="528624"/>
                </a:lnTo>
                <a:lnTo>
                  <a:pt x="1867662" y="525767"/>
                </a:lnTo>
                <a:lnTo>
                  <a:pt x="1887664" y="517766"/>
                </a:lnTo>
                <a:lnTo>
                  <a:pt x="1904809" y="504621"/>
                </a:lnTo>
                <a:lnTo>
                  <a:pt x="1915668" y="489762"/>
                </a:lnTo>
                <a:close/>
              </a:path>
              <a:path w="1929129" h="886460">
                <a:moveTo>
                  <a:pt x="1928812" y="0"/>
                </a:moveTo>
                <a:lnTo>
                  <a:pt x="1900237" y="0"/>
                </a:lnTo>
                <a:lnTo>
                  <a:pt x="1900237" y="14287"/>
                </a:lnTo>
                <a:lnTo>
                  <a:pt x="1900237" y="14846"/>
                </a:lnTo>
                <a:lnTo>
                  <a:pt x="1900237" y="383463"/>
                </a:lnTo>
                <a:lnTo>
                  <a:pt x="1928812" y="383463"/>
                </a:lnTo>
                <a:lnTo>
                  <a:pt x="1928812" y="14846"/>
                </a:lnTo>
                <a:lnTo>
                  <a:pt x="1928812" y="14287"/>
                </a:lnTo>
                <a:lnTo>
                  <a:pt x="1928812" y="0"/>
                </a:lnTo>
                <a:close/>
              </a:path>
            </a:pathLst>
          </a:custGeom>
          <a:solidFill>
            <a:srgbClr val="C88539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3" name="bg object 23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2739771" y="2600896"/>
            <a:ext cx="92583" cy="142303"/>
          </a:xfrm>
          <a:prstGeom prst="rect">
            <a:avLst/>
          </a:prstGeom>
        </p:spPr>
      </p:pic>
      <p:pic>
        <p:nvPicPr>
          <p:cNvPr id="24" name="bg object 24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4449826" y="2103069"/>
            <a:ext cx="470827" cy="67157"/>
          </a:xfrm>
          <a:prstGeom prst="rect">
            <a:avLst/>
          </a:prstGeom>
        </p:spPr>
      </p:pic>
      <p:sp>
        <p:nvSpPr>
          <p:cNvPr id="25" name="bg object 25"/>
          <p:cNvSpPr/>
          <p:nvPr/>
        </p:nvSpPr>
        <p:spPr>
          <a:xfrm>
            <a:off x="4672012" y="1714512"/>
            <a:ext cx="4443730" cy="886460"/>
          </a:xfrm>
          <a:custGeom>
            <a:avLst/>
            <a:gdLst/>
            <a:ahLst/>
            <a:cxnLst/>
            <a:rect l="l" t="t" r="r" b="b"/>
            <a:pathLst>
              <a:path w="4443730" h="886460">
                <a:moveTo>
                  <a:pt x="28575" y="0"/>
                </a:moveTo>
                <a:lnTo>
                  <a:pt x="0" y="0"/>
                </a:lnTo>
                <a:lnTo>
                  <a:pt x="0" y="14287"/>
                </a:lnTo>
                <a:lnTo>
                  <a:pt x="0" y="14846"/>
                </a:lnTo>
                <a:lnTo>
                  <a:pt x="0" y="383463"/>
                </a:lnTo>
                <a:lnTo>
                  <a:pt x="28575" y="383463"/>
                </a:lnTo>
                <a:lnTo>
                  <a:pt x="28575" y="14846"/>
                </a:lnTo>
                <a:lnTo>
                  <a:pt x="28575" y="14287"/>
                </a:lnTo>
                <a:lnTo>
                  <a:pt x="28575" y="0"/>
                </a:lnTo>
                <a:close/>
              </a:path>
              <a:path w="4443730" h="886460">
                <a:moveTo>
                  <a:pt x="4443412" y="581774"/>
                </a:moveTo>
                <a:lnTo>
                  <a:pt x="4431982" y="541197"/>
                </a:lnTo>
                <a:lnTo>
                  <a:pt x="4397692" y="510908"/>
                </a:lnTo>
                <a:lnTo>
                  <a:pt x="4357687" y="500049"/>
                </a:lnTo>
                <a:lnTo>
                  <a:pt x="84010" y="500049"/>
                </a:lnTo>
                <a:lnTo>
                  <a:pt x="68580" y="498335"/>
                </a:lnTo>
                <a:lnTo>
                  <a:pt x="56007" y="492620"/>
                </a:lnTo>
                <a:lnTo>
                  <a:pt x="52006" y="489762"/>
                </a:lnTo>
                <a:lnTo>
                  <a:pt x="13144" y="489762"/>
                </a:lnTo>
                <a:lnTo>
                  <a:pt x="24003" y="504621"/>
                </a:lnTo>
                <a:lnTo>
                  <a:pt x="41148" y="517766"/>
                </a:lnTo>
                <a:lnTo>
                  <a:pt x="61150" y="525767"/>
                </a:lnTo>
                <a:lnTo>
                  <a:pt x="81724" y="528624"/>
                </a:lnTo>
                <a:lnTo>
                  <a:pt x="4357687" y="528624"/>
                </a:lnTo>
                <a:lnTo>
                  <a:pt x="4374832" y="530339"/>
                </a:lnTo>
                <a:lnTo>
                  <a:pt x="4403407" y="556056"/>
                </a:lnTo>
                <a:lnTo>
                  <a:pt x="4414837" y="584060"/>
                </a:lnTo>
                <a:lnTo>
                  <a:pt x="4414837" y="886383"/>
                </a:lnTo>
                <a:lnTo>
                  <a:pt x="4443412" y="886383"/>
                </a:lnTo>
                <a:lnTo>
                  <a:pt x="4443412" y="581774"/>
                </a:lnTo>
                <a:close/>
              </a:path>
            </a:pathLst>
          </a:custGeom>
          <a:solidFill>
            <a:srgbClr val="C88539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6" name="bg object 26"/>
          <p:cNvPicPr/>
          <p:nvPr/>
        </p:nvPicPr>
        <p:blipFill>
          <a:blip r:embed="rId11" cstate="print"/>
          <a:stretch>
            <a:fillRect/>
          </a:stretch>
        </p:blipFill>
        <p:spPr>
          <a:xfrm>
            <a:off x="9052560" y="2600896"/>
            <a:ext cx="91440" cy="142303"/>
          </a:xfrm>
          <a:prstGeom prst="rect">
            <a:avLst/>
          </a:prstGeom>
        </p:spPr>
      </p:pic>
      <p:sp>
        <p:nvSpPr>
          <p:cNvPr id="27" name="bg object 27"/>
          <p:cNvSpPr/>
          <p:nvPr/>
        </p:nvSpPr>
        <p:spPr>
          <a:xfrm>
            <a:off x="4672012" y="1714512"/>
            <a:ext cx="1797685" cy="886460"/>
          </a:xfrm>
          <a:custGeom>
            <a:avLst/>
            <a:gdLst/>
            <a:ahLst/>
            <a:cxnLst/>
            <a:rect l="l" t="t" r="r" b="b"/>
            <a:pathLst>
              <a:path w="1797685" h="886460">
                <a:moveTo>
                  <a:pt x="28575" y="0"/>
                </a:moveTo>
                <a:lnTo>
                  <a:pt x="0" y="0"/>
                </a:lnTo>
                <a:lnTo>
                  <a:pt x="0" y="14287"/>
                </a:lnTo>
                <a:lnTo>
                  <a:pt x="0" y="14846"/>
                </a:lnTo>
                <a:lnTo>
                  <a:pt x="0" y="383463"/>
                </a:lnTo>
                <a:lnTo>
                  <a:pt x="28575" y="383463"/>
                </a:lnTo>
                <a:lnTo>
                  <a:pt x="28575" y="14846"/>
                </a:lnTo>
                <a:lnTo>
                  <a:pt x="28575" y="14287"/>
                </a:lnTo>
                <a:lnTo>
                  <a:pt x="28575" y="0"/>
                </a:lnTo>
                <a:close/>
              </a:path>
              <a:path w="1797685" h="886460">
                <a:moveTo>
                  <a:pt x="1797367" y="561200"/>
                </a:moveTo>
                <a:lnTo>
                  <a:pt x="1774507" y="524052"/>
                </a:lnTo>
                <a:lnTo>
                  <a:pt x="1734502" y="502907"/>
                </a:lnTo>
                <a:lnTo>
                  <a:pt x="1717357" y="500049"/>
                </a:lnTo>
                <a:lnTo>
                  <a:pt x="84010" y="500049"/>
                </a:lnTo>
                <a:lnTo>
                  <a:pt x="68580" y="498335"/>
                </a:lnTo>
                <a:lnTo>
                  <a:pt x="56007" y="492620"/>
                </a:lnTo>
                <a:lnTo>
                  <a:pt x="52006" y="489762"/>
                </a:lnTo>
                <a:lnTo>
                  <a:pt x="13144" y="489762"/>
                </a:lnTo>
                <a:lnTo>
                  <a:pt x="24003" y="504621"/>
                </a:lnTo>
                <a:lnTo>
                  <a:pt x="41148" y="517766"/>
                </a:lnTo>
                <a:lnTo>
                  <a:pt x="61150" y="525767"/>
                </a:lnTo>
                <a:lnTo>
                  <a:pt x="81724" y="528624"/>
                </a:lnTo>
                <a:lnTo>
                  <a:pt x="1711642" y="528624"/>
                </a:lnTo>
                <a:lnTo>
                  <a:pt x="1728787" y="530339"/>
                </a:lnTo>
                <a:lnTo>
                  <a:pt x="1740217" y="536054"/>
                </a:lnTo>
                <a:lnTo>
                  <a:pt x="1751647" y="544626"/>
                </a:lnTo>
                <a:lnTo>
                  <a:pt x="1763077" y="556056"/>
                </a:lnTo>
                <a:lnTo>
                  <a:pt x="1768792" y="568629"/>
                </a:lnTo>
                <a:lnTo>
                  <a:pt x="1768792" y="886383"/>
                </a:lnTo>
                <a:lnTo>
                  <a:pt x="1797367" y="886383"/>
                </a:lnTo>
                <a:lnTo>
                  <a:pt x="1797367" y="561200"/>
                </a:lnTo>
                <a:close/>
              </a:path>
            </a:pathLst>
          </a:custGeom>
          <a:solidFill>
            <a:srgbClr val="C88539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8" name="bg object 28"/>
          <p:cNvPicPr/>
          <p:nvPr/>
        </p:nvPicPr>
        <p:blipFill>
          <a:blip r:embed="rId12" cstate="print"/>
          <a:stretch>
            <a:fillRect/>
          </a:stretch>
        </p:blipFill>
        <p:spPr>
          <a:xfrm>
            <a:off x="6406515" y="2600896"/>
            <a:ext cx="97155" cy="142303"/>
          </a:xfrm>
          <a:prstGeom prst="rect">
            <a:avLst/>
          </a:prstGeom>
        </p:spPr>
      </p:pic>
      <p:sp>
        <p:nvSpPr>
          <p:cNvPr id="29" name="bg object 29"/>
          <p:cNvSpPr/>
          <p:nvPr/>
        </p:nvSpPr>
        <p:spPr>
          <a:xfrm>
            <a:off x="4771453" y="928687"/>
            <a:ext cx="3229610" cy="43180"/>
          </a:xfrm>
          <a:custGeom>
            <a:avLst/>
            <a:gdLst/>
            <a:ahLst/>
            <a:cxnLst/>
            <a:rect l="l" t="t" r="r" b="b"/>
            <a:pathLst>
              <a:path w="3229609" h="43180">
                <a:moveTo>
                  <a:pt x="3229546" y="0"/>
                </a:moveTo>
                <a:lnTo>
                  <a:pt x="3225617" y="16582"/>
                </a:lnTo>
                <a:lnTo>
                  <a:pt x="3215259" y="30218"/>
                </a:lnTo>
                <a:lnTo>
                  <a:pt x="3200614" y="39460"/>
                </a:lnTo>
                <a:lnTo>
                  <a:pt x="3183826" y="42862"/>
                </a:lnTo>
                <a:lnTo>
                  <a:pt x="0" y="42862"/>
                </a:lnTo>
              </a:path>
            </a:pathLst>
          </a:custGeom>
          <a:ln w="28575">
            <a:solidFill>
              <a:srgbClr val="C8853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bg object 30"/>
          <p:cNvSpPr/>
          <p:nvPr/>
        </p:nvSpPr>
        <p:spPr>
          <a:xfrm>
            <a:off x="7983854" y="914400"/>
            <a:ext cx="28575" cy="15240"/>
          </a:xfrm>
          <a:custGeom>
            <a:avLst/>
            <a:gdLst/>
            <a:ahLst/>
            <a:cxnLst/>
            <a:rect l="l" t="t" r="r" b="b"/>
            <a:pathLst>
              <a:path w="28575" h="15240">
                <a:moveTo>
                  <a:pt x="28575" y="0"/>
                </a:moveTo>
                <a:lnTo>
                  <a:pt x="0" y="0"/>
                </a:lnTo>
                <a:lnTo>
                  <a:pt x="0" y="14857"/>
                </a:lnTo>
                <a:lnTo>
                  <a:pt x="28575" y="14857"/>
                </a:lnTo>
                <a:lnTo>
                  <a:pt x="28575" y="0"/>
                </a:lnTo>
                <a:close/>
              </a:path>
            </a:pathLst>
          </a:custGeom>
          <a:solidFill>
            <a:srgbClr val="C88539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31" name="bg object 31"/>
          <p:cNvPicPr/>
          <p:nvPr/>
        </p:nvPicPr>
        <p:blipFill>
          <a:blip r:embed="rId13" cstate="print"/>
          <a:stretch>
            <a:fillRect/>
          </a:stretch>
        </p:blipFill>
        <p:spPr>
          <a:xfrm>
            <a:off x="4710302" y="921257"/>
            <a:ext cx="110871" cy="96012"/>
          </a:xfrm>
          <a:prstGeom prst="rect">
            <a:avLst/>
          </a:prstGeom>
        </p:spPr>
      </p:pic>
      <p:sp>
        <p:nvSpPr>
          <p:cNvPr id="32" name="bg object 32"/>
          <p:cNvSpPr/>
          <p:nvPr/>
        </p:nvSpPr>
        <p:spPr>
          <a:xfrm>
            <a:off x="7103745" y="228599"/>
            <a:ext cx="1784350" cy="685800"/>
          </a:xfrm>
          <a:custGeom>
            <a:avLst/>
            <a:gdLst/>
            <a:ahLst/>
            <a:cxnLst/>
            <a:rect l="l" t="t" r="r" b="b"/>
            <a:pathLst>
              <a:path w="1784350" h="685800">
                <a:moveTo>
                  <a:pt x="1738503" y="0"/>
                </a:moveTo>
                <a:lnTo>
                  <a:pt x="45720" y="0"/>
                </a:lnTo>
                <a:lnTo>
                  <a:pt x="27967" y="3607"/>
                </a:lnTo>
                <a:lnTo>
                  <a:pt x="13430" y="13430"/>
                </a:lnTo>
                <a:lnTo>
                  <a:pt x="3607" y="27967"/>
                </a:lnTo>
                <a:lnTo>
                  <a:pt x="0" y="45720"/>
                </a:lnTo>
                <a:lnTo>
                  <a:pt x="0" y="640080"/>
                </a:lnTo>
                <a:lnTo>
                  <a:pt x="3607" y="657832"/>
                </a:lnTo>
                <a:lnTo>
                  <a:pt x="13430" y="672369"/>
                </a:lnTo>
                <a:lnTo>
                  <a:pt x="27967" y="682192"/>
                </a:lnTo>
                <a:lnTo>
                  <a:pt x="45720" y="685800"/>
                </a:lnTo>
                <a:lnTo>
                  <a:pt x="1738503" y="685800"/>
                </a:lnTo>
                <a:lnTo>
                  <a:pt x="1756255" y="682192"/>
                </a:lnTo>
                <a:lnTo>
                  <a:pt x="1770792" y="672369"/>
                </a:lnTo>
                <a:lnTo>
                  <a:pt x="1780615" y="657832"/>
                </a:lnTo>
                <a:lnTo>
                  <a:pt x="1784223" y="640080"/>
                </a:lnTo>
                <a:lnTo>
                  <a:pt x="1784223" y="45720"/>
                </a:lnTo>
                <a:lnTo>
                  <a:pt x="1780615" y="27967"/>
                </a:lnTo>
                <a:lnTo>
                  <a:pt x="1770792" y="13430"/>
                </a:lnTo>
                <a:lnTo>
                  <a:pt x="1756255" y="3607"/>
                </a:lnTo>
                <a:lnTo>
                  <a:pt x="1738503" y="0"/>
                </a:lnTo>
                <a:close/>
              </a:path>
            </a:pathLst>
          </a:custGeom>
          <a:solidFill>
            <a:srgbClr val="FFBAB0">
              <a:alpha val="8195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bg object 33"/>
          <p:cNvSpPr/>
          <p:nvPr/>
        </p:nvSpPr>
        <p:spPr>
          <a:xfrm>
            <a:off x="7390295" y="441108"/>
            <a:ext cx="1032510" cy="179705"/>
          </a:xfrm>
          <a:custGeom>
            <a:avLst/>
            <a:gdLst/>
            <a:ahLst/>
            <a:cxnLst/>
            <a:rect l="l" t="t" r="r" b="b"/>
            <a:pathLst>
              <a:path w="1032509" h="179704">
                <a:moveTo>
                  <a:pt x="211569" y="1498"/>
                </a:moveTo>
                <a:lnTo>
                  <a:pt x="162915" y="1498"/>
                </a:lnTo>
                <a:lnTo>
                  <a:pt x="97320" y="133375"/>
                </a:lnTo>
                <a:lnTo>
                  <a:pt x="83223" y="1498"/>
                </a:lnTo>
                <a:lnTo>
                  <a:pt x="33858" y="1498"/>
                </a:lnTo>
                <a:lnTo>
                  <a:pt x="0" y="176403"/>
                </a:lnTo>
                <a:lnTo>
                  <a:pt x="32448" y="176403"/>
                </a:lnTo>
                <a:lnTo>
                  <a:pt x="39700" y="139661"/>
                </a:lnTo>
                <a:lnTo>
                  <a:pt x="47155" y="102971"/>
                </a:lnTo>
                <a:lnTo>
                  <a:pt x="53962" y="65633"/>
                </a:lnTo>
                <a:lnTo>
                  <a:pt x="59245" y="26885"/>
                </a:lnTo>
                <a:lnTo>
                  <a:pt x="76174" y="176403"/>
                </a:lnTo>
                <a:lnTo>
                  <a:pt x="102260" y="176403"/>
                </a:lnTo>
                <a:lnTo>
                  <a:pt x="175602" y="26885"/>
                </a:lnTo>
                <a:lnTo>
                  <a:pt x="145275" y="176403"/>
                </a:lnTo>
                <a:lnTo>
                  <a:pt x="177723" y="176403"/>
                </a:lnTo>
                <a:lnTo>
                  <a:pt x="211569" y="1498"/>
                </a:lnTo>
                <a:close/>
              </a:path>
              <a:path w="1032509" h="179704">
                <a:moveTo>
                  <a:pt x="382244" y="1498"/>
                </a:moveTo>
                <a:lnTo>
                  <a:pt x="244716" y="1498"/>
                </a:lnTo>
                <a:lnTo>
                  <a:pt x="210870" y="176403"/>
                </a:lnTo>
                <a:lnTo>
                  <a:pt x="353326" y="176403"/>
                </a:lnTo>
                <a:lnTo>
                  <a:pt x="358965" y="148183"/>
                </a:lnTo>
                <a:lnTo>
                  <a:pt x="253174" y="148183"/>
                </a:lnTo>
                <a:lnTo>
                  <a:pt x="262343" y="102349"/>
                </a:lnTo>
                <a:lnTo>
                  <a:pt x="355434" y="102349"/>
                </a:lnTo>
                <a:lnTo>
                  <a:pt x="360375" y="74142"/>
                </a:lnTo>
                <a:lnTo>
                  <a:pt x="267284" y="74142"/>
                </a:lnTo>
                <a:lnTo>
                  <a:pt x="275742" y="29705"/>
                </a:lnTo>
                <a:lnTo>
                  <a:pt x="376593" y="29705"/>
                </a:lnTo>
                <a:lnTo>
                  <a:pt x="382244" y="1498"/>
                </a:lnTo>
                <a:close/>
              </a:path>
              <a:path w="1032509" h="179704">
                <a:moveTo>
                  <a:pt x="538797" y="1498"/>
                </a:moveTo>
                <a:lnTo>
                  <a:pt x="413270" y="1498"/>
                </a:lnTo>
                <a:lnTo>
                  <a:pt x="407619" y="30416"/>
                </a:lnTo>
                <a:lnTo>
                  <a:pt x="490143" y="30416"/>
                </a:lnTo>
                <a:lnTo>
                  <a:pt x="375183" y="150304"/>
                </a:lnTo>
                <a:lnTo>
                  <a:pt x="370243" y="176403"/>
                </a:lnTo>
                <a:lnTo>
                  <a:pt x="509879" y="176403"/>
                </a:lnTo>
                <a:lnTo>
                  <a:pt x="515518" y="147485"/>
                </a:lnTo>
                <a:lnTo>
                  <a:pt x="418909" y="147485"/>
                </a:lnTo>
                <a:lnTo>
                  <a:pt x="533857" y="26885"/>
                </a:lnTo>
                <a:lnTo>
                  <a:pt x="538797" y="1498"/>
                </a:lnTo>
                <a:close/>
              </a:path>
              <a:path w="1032509" h="179704">
                <a:moveTo>
                  <a:pt x="716521" y="48044"/>
                </a:moveTo>
                <a:lnTo>
                  <a:pt x="715111" y="41694"/>
                </a:lnTo>
                <a:lnTo>
                  <a:pt x="708761" y="29006"/>
                </a:lnTo>
                <a:lnTo>
                  <a:pt x="681507" y="6007"/>
                </a:lnTo>
                <a:lnTo>
                  <a:pt x="640435" y="0"/>
                </a:lnTo>
                <a:lnTo>
                  <a:pt x="598970" y="8674"/>
                </a:lnTo>
                <a:lnTo>
                  <a:pt x="570534" y="29705"/>
                </a:lnTo>
                <a:lnTo>
                  <a:pt x="549516" y="63207"/>
                </a:lnTo>
                <a:lnTo>
                  <a:pt x="543433" y="103670"/>
                </a:lnTo>
                <a:lnTo>
                  <a:pt x="552653" y="142341"/>
                </a:lnTo>
                <a:lnTo>
                  <a:pt x="577545" y="170446"/>
                </a:lnTo>
                <a:lnTo>
                  <a:pt x="618490" y="179222"/>
                </a:lnTo>
                <a:lnTo>
                  <a:pt x="646747" y="174637"/>
                </a:lnTo>
                <a:lnTo>
                  <a:pt x="687412" y="151155"/>
                </a:lnTo>
                <a:lnTo>
                  <a:pt x="664235" y="130873"/>
                </a:lnTo>
                <a:lnTo>
                  <a:pt x="653046" y="140779"/>
                </a:lnTo>
                <a:lnTo>
                  <a:pt x="638670" y="147535"/>
                </a:lnTo>
                <a:lnTo>
                  <a:pt x="620610" y="150304"/>
                </a:lnTo>
                <a:lnTo>
                  <a:pt x="602018" y="147421"/>
                </a:lnTo>
                <a:lnTo>
                  <a:pt x="589305" y="138315"/>
                </a:lnTo>
                <a:lnTo>
                  <a:pt x="582028" y="123926"/>
                </a:lnTo>
                <a:lnTo>
                  <a:pt x="579704" y="105168"/>
                </a:lnTo>
                <a:lnTo>
                  <a:pt x="583476" y="74015"/>
                </a:lnTo>
                <a:lnTo>
                  <a:pt x="595122" y="49453"/>
                </a:lnTo>
                <a:lnTo>
                  <a:pt x="615099" y="33362"/>
                </a:lnTo>
                <a:lnTo>
                  <a:pt x="643877" y="27597"/>
                </a:lnTo>
                <a:lnTo>
                  <a:pt x="658266" y="29730"/>
                </a:lnTo>
                <a:lnTo>
                  <a:pt x="669607" y="35699"/>
                </a:lnTo>
                <a:lnTo>
                  <a:pt x="677786" y="44856"/>
                </a:lnTo>
                <a:lnTo>
                  <a:pt x="682663" y="56502"/>
                </a:lnTo>
                <a:lnTo>
                  <a:pt x="716521" y="48044"/>
                </a:lnTo>
                <a:close/>
              </a:path>
              <a:path w="1032509" h="179704">
                <a:moveTo>
                  <a:pt x="853338" y="148183"/>
                </a:moveTo>
                <a:lnTo>
                  <a:pt x="759536" y="148183"/>
                </a:lnTo>
                <a:lnTo>
                  <a:pt x="787742" y="1498"/>
                </a:lnTo>
                <a:lnTo>
                  <a:pt x="751078" y="1498"/>
                </a:lnTo>
                <a:lnTo>
                  <a:pt x="717219" y="176403"/>
                </a:lnTo>
                <a:lnTo>
                  <a:pt x="847686" y="176403"/>
                </a:lnTo>
                <a:lnTo>
                  <a:pt x="853338" y="148183"/>
                </a:lnTo>
                <a:close/>
              </a:path>
              <a:path w="1032509" h="179704">
                <a:moveTo>
                  <a:pt x="1032459" y="176403"/>
                </a:moveTo>
                <a:lnTo>
                  <a:pt x="1024928" y="131965"/>
                </a:lnTo>
                <a:lnTo>
                  <a:pt x="1020267" y="104470"/>
                </a:lnTo>
                <a:lnTo>
                  <a:pt x="1007376" y="28295"/>
                </a:lnTo>
                <a:lnTo>
                  <a:pt x="1002842" y="1498"/>
                </a:lnTo>
                <a:lnTo>
                  <a:pt x="986624" y="1498"/>
                </a:lnTo>
                <a:lnTo>
                  <a:pt x="986624" y="104470"/>
                </a:lnTo>
                <a:lnTo>
                  <a:pt x="937260" y="104470"/>
                </a:lnTo>
                <a:lnTo>
                  <a:pt x="947381" y="85928"/>
                </a:lnTo>
                <a:lnTo>
                  <a:pt x="957440" y="67183"/>
                </a:lnTo>
                <a:lnTo>
                  <a:pt x="967105" y="48031"/>
                </a:lnTo>
                <a:lnTo>
                  <a:pt x="976045" y="28295"/>
                </a:lnTo>
                <a:lnTo>
                  <a:pt x="986624" y="104470"/>
                </a:lnTo>
                <a:lnTo>
                  <a:pt x="986624" y="1498"/>
                </a:lnTo>
                <a:lnTo>
                  <a:pt x="959815" y="1498"/>
                </a:lnTo>
                <a:lnTo>
                  <a:pt x="862495" y="176403"/>
                </a:lnTo>
                <a:lnTo>
                  <a:pt x="898461" y="176403"/>
                </a:lnTo>
                <a:lnTo>
                  <a:pt x="923150" y="131965"/>
                </a:lnTo>
                <a:lnTo>
                  <a:pt x="989444" y="131965"/>
                </a:lnTo>
                <a:lnTo>
                  <a:pt x="996492" y="176403"/>
                </a:lnTo>
                <a:lnTo>
                  <a:pt x="1032459" y="17640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34" name="bg object 34"/>
          <p:cNvPicPr/>
          <p:nvPr/>
        </p:nvPicPr>
        <p:blipFill>
          <a:blip r:embed="rId14" cstate="print"/>
          <a:stretch>
            <a:fillRect/>
          </a:stretch>
        </p:blipFill>
        <p:spPr>
          <a:xfrm>
            <a:off x="8443214" y="441020"/>
            <a:ext cx="163601" cy="179311"/>
          </a:xfrm>
          <a:prstGeom prst="rect">
            <a:avLst/>
          </a:prstGeom>
        </p:spPr>
      </p:pic>
      <p:sp>
        <p:nvSpPr>
          <p:cNvPr id="35" name="bg object 35"/>
          <p:cNvSpPr/>
          <p:nvPr/>
        </p:nvSpPr>
        <p:spPr>
          <a:xfrm>
            <a:off x="7373366" y="631110"/>
            <a:ext cx="1249045" cy="26670"/>
          </a:xfrm>
          <a:custGeom>
            <a:avLst/>
            <a:gdLst/>
            <a:ahLst/>
            <a:cxnLst/>
            <a:rect l="l" t="t" r="r" b="b"/>
            <a:pathLst>
              <a:path w="1249045" h="26670">
                <a:moveTo>
                  <a:pt x="1248966" y="0"/>
                </a:moveTo>
                <a:lnTo>
                  <a:pt x="0" y="0"/>
                </a:lnTo>
                <a:lnTo>
                  <a:pt x="0" y="26660"/>
                </a:lnTo>
                <a:lnTo>
                  <a:pt x="1248966" y="26660"/>
                </a:lnTo>
                <a:lnTo>
                  <a:pt x="124896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bg object 36"/>
          <p:cNvSpPr/>
          <p:nvPr/>
        </p:nvSpPr>
        <p:spPr>
          <a:xfrm>
            <a:off x="4000500" y="1028699"/>
            <a:ext cx="1371600" cy="685800"/>
          </a:xfrm>
          <a:custGeom>
            <a:avLst/>
            <a:gdLst/>
            <a:ahLst/>
            <a:cxnLst/>
            <a:rect l="l" t="t" r="r" b="b"/>
            <a:pathLst>
              <a:path w="1371600" h="685800">
                <a:moveTo>
                  <a:pt x="1325880" y="0"/>
                </a:moveTo>
                <a:lnTo>
                  <a:pt x="45720" y="0"/>
                </a:lnTo>
                <a:lnTo>
                  <a:pt x="27967" y="3607"/>
                </a:lnTo>
                <a:lnTo>
                  <a:pt x="13430" y="13430"/>
                </a:lnTo>
                <a:lnTo>
                  <a:pt x="3607" y="27967"/>
                </a:lnTo>
                <a:lnTo>
                  <a:pt x="0" y="45720"/>
                </a:lnTo>
                <a:lnTo>
                  <a:pt x="0" y="640080"/>
                </a:lnTo>
                <a:lnTo>
                  <a:pt x="3607" y="657832"/>
                </a:lnTo>
                <a:lnTo>
                  <a:pt x="13430" y="672369"/>
                </a:lnTo>
                <a:lnTo>
                  <a:pt x="27967" y="682192"/>
                </a:lnTo>
                <a:lnTo>
                  <a:pt x="45720" y="685800"/>
                </a:lnTo>
                <a:lnTo>
                  <a:pt x="1325880" y="685800"/>
                </a:lnTo>
                <a:lnTo>
                  <a:pt x="1343632" y="682192"/>
                </a:lnTo>
                <a:lnTo>
                  <a:pt x="1358169" y="672369"/>
                </a:lnTo>
                <a:lnTo>
                  <a:pt x="1367992" y="657832"/>
                </a:lnTo>
                <a:lnTo>
                  <a:pt x="1371600" y="640080"/>
                </a:lnTo>
                <a:lnTo>
                  <a:pt x="1371600" y="45720"/>
                </a:lnTo>
                <a:lnTo>
                  <a:pt x="1367992" y="27967"/>
                </a:lnTo>
                <a:lnTo>
                  <a:pt x="1358169" y="13430"/>
                </a:lnTo>
                <a:lnTo>
                  <a:pt x="1343632" y="3607"/>
                </a:lnTo>
                <a:lnTo>
                  <a:pt x="1325880" y="0"/>
                </a:lnTo>
                <a:close/>
              </a:path>
            </a:pathLst>
          </a:custGeom>
          <a:solidFill>
            <a:srgbClr val="C8853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bg object 37"/>
          <p:cNvSpPr/>
          <p:nvPr/>
        </p:nvSpPr>
        <p:spPr>
          <a:xfrm>
            <a:off x="4057345" y="1290853"/>
            <a:ext cx="657225" cy="124460"/>
          </a:xfrm>
          <a:custGeom>
            <a:avLst/>
            <a:gdLst/>
            <a:ahLst/>
            <a:cxnLst/>
            <a:rect l="l" t="t" r="r" b="b"/>
            <a:pathLst>
              <a:path w="657225" h="124459">
                <a:moveTo>
                  <a:pt x="103035" y="2019"/>
                </a:moveTo>
                <a:lnTo>
                  <a:pt x="78727" y="2019"/>
                </a:lnTo>
                <a:lnTo>
                  <a:pt x="78727" y="50279"/>
                </a:lnTo>
                <a:lnTo>
                  <a:pt x="25273" y="50279"/>
                </a:lnTo>
                <a:lnTo>
                  <a:pt x="25273" y="2019"/>
                </a:lnTo>
                <a:lnTo>
                  <a:pt x="0" y="2019"/>
                </a:lnTo>
                <a:lnTo>
                  <a:pt x="0" y="50279"/>
                </a:lnTo>
                <a:lnTo>
                  <a:pt x="0" y="70599"/>
                </a:lnTo>
                <a:lnTo>
                  <a:pt x="0" y="122669"/>
                </a:lnTo>
                <a:lnTo>
                  <a:pt x="25273" y="122669"/>
                </a:lnTo>
                <a:lnTo>
                  <a:pt x="25273" y="70599"/>
                </a:lnTo>
                <a:lnTo>
                  <a:pt x="78727" y="70599"/>
                </a:lnTo>
                <a:lnTo>
                  <a:pt x="78727" y="122669"/>
                </a:lnTo>
                <a:lnTo>
                  <a:pt x="103035" y="122669"/>
                </a:lnTo>
                <a:lnTo>
                  <a:pt x="103035" y="70599"/>
                </a:lnTo>
                <a:lnTo>
                  <a:pt x="103035" y="50279"/>
                </a:lnTo>
                <a:lnTo>
                  <a:pt x="103035" y="2019"/>
                </a:lnTo>
                <a:close/>
              </a:path>
              <a:path w="657225" h="124459">
                <a:moveTo>
                  <a:pt x="243001" y="61722"/>
                </a:moveTo>
                <a:lnTo>
                  <a:pt x="238975" y="35547"/>
                </a:lnTo>
                <a:lnTo>
                  <a:pt x="229400" y="19926"/>
                </a:lnTo>
                <a:lnTo>
                  <a:pt x="227203" y="16344"/>
                </a:lnTo>
                <a:lnTo>
                  <a:pt x="217246" y="10172"/>
                </a:lnTo>
                <a:lnTo>
                  <a:pt x="217246" y="61722"/>
                </a:lnTo>
                <a:lnTo>
                  <a:pt x="215252" y="79273"/>
                </a:lnTo>
                <a:lnTo>
                  <a:pt x="208978" y="92760"/>
                </a:lnTo>
                <a:lnTo>
                  <a:pt x="197967" y="101434"/>
                </a:lnTo>
                <a:lnTo>
                  <a:pt x="181762" y="104482"/>
                </a:lnTo>
                <a:lnTo>
                  <a:pt x="166039" y="101295"/>
                </a:lnTo>
                <a:lnTo>
                  <a:pt x="155155" y="92405"/>
                </a:lnTo>
                <a:lnTo>
                  <a:pt x="148818" y="78867"/>
                </a:lnTo>
                <a:lnTo>
                  <a:pt x="146773" y="61722"/>
                </a:lnTo>
                <a:lnTo>
                  <a:pt x="148755" y="44742"/>
                </a:lnTo>
                <a:lnTo>
                  <a:pt x="155028" y="31534"/>
                </a:lnTo>
                <a:lnTo>
                  <a:pt x="166039" y="22974"/>
                </a:lnTo>
                <a:lnTo>
                  <a:pt x="182257" y="19926"/>
                </a:lnTo>
                <a:lnTo>
                  <a:pt x="198170" y="23050"/>
                </a:lnTo>
                <a:lnTo>
                  <a:pt x="209042" y="31711"/>
                </a:lnTo>
                <a:lnTo>
                  <a:pt x="215252" y="44945"/>
                </a:lnTo>
                <a:lnTo>
                  <a:pt x="217246" y="61722"/>
                </a:lnTo>
                <a:lnTo>
                  <a:pt x="217246" y="10172"/>
                </a:lnTo>
                <a:lnTo>
                  <a:pt x="208140" y="4521"/>
                </a:lnTo>
                <a:lnTo>
                  <a:pt x="182257" y="482"/>
                </a:lnTo>
                <a:lnTo>
                  <a:pt x="156146" y="4521"/>
                </a:lnTo>
                <a:lnTo>
                  <a:pt x="137109" y="16344"/>
                </a:lnTo>
                <a:lnTo>
                  <a:pt x="125450" y="35547"/>
                </a:lnTo>
                <a:lnTo>
                  <a:pt x="121500" y="61722"/>
                </a:lnTo>
                <a:lnTo>
                  <a:pt x="125374" y="88125"/>
                </a:lnTo>
                <a:lnTo>
                  <a:pt x="136867" y="107835"/>
                </a:lnTo>
                <a:lnTo>
                  <a:pt x="155740" y="120154"/>
                </a:lnTo>
                <a:lnTo>
                  <a:pt x="181762" y="124409"/>
                </a:lnTo>
                <a:lnTo>
                  <a:pt x="207733" y="120154"/>
                </a:lnTo>
                <a:lnTo>
                  <a:pt x="226961" y="107835"/>
                </a:lnTo>
                <a:lnTo>
                  <a:pt x="228981" y="104482"/>
                </a:lnTo>
                <a:lnTo>
                  <a:pt x="238899" y="88125"/>
                </a:lnTo>
                <a:lnTo>
                  <a:pt x="243001" y="61722"/>
                </a:lnTo>
                <a:close/>
              </a:path>
              <a:path w="657225" h="124459">
                <a:moveTo>
                  <a:pt x="384429" y="1943"/>
                </a:moveTo>
                <a:lnTo>
                  <a:pt x="350888" y="1943"/>
                </a:lnTo>
                <a:lnTo>
                  <a:pt x="323189" y="91846"/>
                </a:lnTo>
                <a:lnTo>
                  <a:pt x="295973" y="1943"/>
                </a:lnTo>
                <a:lnTo>
                  <a:pt x="261962" y="1943"/>
                </a:lnTo>
                <a:lnTo>
                  <a:pt x="261962" y="122478"/>
                </a:lnTo>
                <a:lnTo>
                  <a:pt x="284314" y="122478"/>
                </a:lnTo>
                <a:lnTo>
                  <a:pt x="283337" y="23317"/>
                </a:lnTo>
                <a:lnTo>
                  <a:pt x="313956" y="122478"/>
                </a:lnTo>
                <a:lnTo>
                  <a:pt x="331939" y="122478"/>
                </a:lnTo>
                <a:lnTo>
                  <a:pt x="363054" y="23317"/>
                </a:lnTo>
                <a:lnTo>
                  <a:pt x="362077" y="122478"/>
                </a:lnTo>
                <a:lnTo>
                  <a:pt x="384429" y="122478"/>
                </a:lnTo>
                <a:lnTo>
                  <a:pt x="384429" y="1943"/>
                </a:lnTo>
                <a:close/>
              </a:path>
              <a:path w="657225" h="124459">
                <a:moveTo>
                  <a:pt x="524395" y="61722"/>
                </a:moveTo>
                <a:lnTo>
                  <a:pt x="520369" y="35547"/>
                </a:lnTo>
                <a:lnTo>
                  <a:pt x="510794" y="19926"/>
                </a:lnTo>
                <a:lnTo>
                  <a:pt x="508596" y="16344"/>
                </a:lnTo>
                <a:lnTo>
                  <a:pt x="498640" y="10172"/>
                </a:lnTo>
                <a:lnTo>
                  <a:pt x="498640" y="61722"/>
                </a:lnTo>
                <a:lnTo>
                  <a:pt x="496646" y="79273"/>
                </a:lnTo>
                <a:lnTo>
                  <a:pt x="490372" y="92760"/>
                </a:lnTo>
                <a:lnTo>
                  <a:pt x="479361" y="101434"/>
                </a:lnTo>
                <a:lnTo>
                  <a:pt x="463169" y="104482"/>
                </a:lnTo>
                <a:lnTo>
                  <a:pt x="447433" y="101295"/>
                </a:lnTo>
                <a:lnTo>
                  <a:pt x="436549" y="92405"/>
                </a:lnTo>
                <a:lnTo>
                  <a:pt x="430212" y="78867"/>
                </a:lnTo>
                <a:lnTo>
                  <a:pt x="428167" y="61722"/>
                </a:lnTo>
                <a:lnTo>
                  <a:pt x="430149" y="44742"/>
                </a:lnTo>
                <a:lnTo>
                  <a:pt x="436422" y="31534"/>
                </a:lnTo>
                <a:lnTo>
                  <a:pt x="447433" y="22974"/>
                </a:lnTo>
                <a:lnTo>
                  <a:pt x="463651" y="19926"/>
                </a:lnTo>
                <a:lnTo>
                  <a:pt x="479564" y="23050"/>
                </a:lnTo>
                <a:lnTo>
                  <a:pt x="490435" y="31711"/>
                </a:lnTo>
                <a:lnTo>
                  <a:pt x="496658" y="44945"/>
                </a:lnTo>
                <a:lnTo>
                  <a:pt x="498640" y="61722"/>
                </a:lnTo>
                <a:lnTo>
                  <a:pt x="498640" y="10172"/>
                </a:lnTo>
                <a:lnTo>
                  <a:pt x="489534" y="4521"/>
                </a:lnTo>
                <a:lnTo>
                  <a:pt x="463651" y="482"/>
                </a:lnTo>
                <a:lnTo>
                  <a:pt x="437540" y="4521"/>
                </a:lnTo>
                <a:lnTo>
                  <a:pt x="418503" y="16344"/>
                </a:lnTo>
                <a:lnTo>
                  <a:pt x="406844" y="35547"/>
                </a:lnTo>
                <a:lnTo>
                  <a:pt x="402894" y="61722"/>
                </a:lnTo>
                <a:lnTo>
                  <a:pt x="406768" y="88125"/>
                </a:lnTo>
                <a:lnTo>
                  <a:pt x="418261" y="107835"/>
                </a:lnTo>
                <a:lnTo>
                  <a:pt x="437134" y="120154"/>
                </a:lnTo>
                <a:lnTo>
                  <a:pt x="463169" y="124409"/>
                </a:lnTo>
                <a:lnTo>
                  <a:pt x="489127" y="120154"/>
                </a:lnTo>
                <a:lnTo>
                  <a:pt x="508355" y="107835"/>
                </a:lnTo>
                <a:lnTo>
                  <a:pt x="510374" y="104482"/>
                </a:lnTo>
                <a:lnTo>
                  <a:pt x="520293" y="88125"/>
                </a:lnTo>
                <a:lnTo>
                  <a:pt x="524395" y="61722"/>
                </a:lnTo>
                <a:close/>
              </a:path>
              <a:path w="657225" h="124459">
                <a:moveTo>
                  <a:pt x="657072" y="58801"/>
                </a:moveTo>
                <a:lnTo>
                  <a:pt x="604596" y="58801"/>
                </a:lnTo>
                <a:lnTo>
                  <a:pt x="604596" y="77762"/>
                </a:lnTo>
                <a:lnTo>
                  <a:pt x="633755" y="77762"/>
                </a:lnTo>
                <a:lnTo>
                  <a:pt x="633755" y="94284"/>
                </a:lnTo>
                <a:lnTo>
                  <a:pt x="627418" y="98755"/>
                </a:lnTo>
                <a:lnTo>
                  <a:pt x="619594" y="101942"/>
                </a:lnTo>
                <a:lnTo>
                  <a:pt x="610577" y="103847"/>
                </a:lnTo>
                <a:lnTo>
                  <a:pt x="600697" y="104482"/>
                </a:lnTo>
                <a:lnTo>
                  <a:pt x="584339" y="101498"/>
                </a:lnTo>
                <a:lnTo>
                  <a:pt x="572998" y="92951"/>
                </a:lnTo>
                <a:lnTo>
                  <a:pt x="566381" y="79476"/>
                </a:lnTo>
                <a:lnTo>
                  <a:pt x="564248" y="61734"/>
                </a:lnTo>
                <a:lnTo>
                  <a:pt x="566318" y="44399"/>
                </a:lnTo>
                <a:lnTo>
                  <a:pt x="572808" y="31343"/>
                </a:lnTo>
                <a:lnTo>
                  <a:pt x="584136" y="23037"/>
                </a:lnTo>
                <a:lnTo>
                  <a:pt x="600697" y="19926"/>
                </a:lnTo>
                <a:lnTo>
                  <a:pt x="611695" y="21323"/>
                </a:lnTo>
                <a:lnTo>
                  <a:pt x="620191" y="25209"/>
                </a:lnTo>
                <a:lnTo>
                  <a:pt x="626592" y="31203"/>
                </a:lnTo>
                <a:lnTo>
                  <a:pt x="631317" y="38874"/>
                </a:lnTo>
                <a:lnTo>
                  <a:pt x="654151" y="31584"/>
                </a:lnTo>
                <a:lnTo>
                  <a:pt x="602259" y="0"/>
                </a:lnTo>
                <a:lnTo>
                  <a:pt x="570077" y="6616"/>
                </a:lnTo>
                <a:lnTo>
                  <a:pt x="546646" y="27546"/>
                </a:lnTo>
                <a:lnTo>
                  <a:pt x="538975" y="61734"/>
                </a:lnTo>
                <a:lnTo>
                  <a:pt x="543890" y="88544"/>
                </a:lnTo>
                <a:lnTo>
                  <a:pt x="555320" y="108191"/>
                </a:lnTo>
                <a:lnTo>
                  <a:pt x="573760" y="120294"/>
                </a:lnTo>
                <a:lnTo>
                  <a:pt x="599732" y="124409"/>
                </a:lnTo>
                <a:lnTo>
                  <a:pt x="617575" y="122847"/>
                </a:lnTo>
                <a:lnTo>
                  <a:pt x="633145" y="118465"/>
                </a:lnTo>
                <a:lnTo>
                  <a:pt x="646341" y="111696"/>
                </a:lnTo>
                <a:lnTo>
                  <a:pt x="657072" y="103022"/>
                </a:lnTo>
                <a:lnTo>
                  <a:pt x="657072" y="58801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38" name="bg object 38"/>
          <p:cNvPicPr/>
          <p:nvPr/>
        </p:nvPicPr>
        <p:blipFill>
          <a:blip r:embed="rId15" cstate="print"/>
          <a:stretch>
            <a:fillRect/>
          </a:stretch>
        </p:blipFill>
        <p:spPr>
          <a:xfrm>
            <a:off x="4736782" y="1258277"/>
            <a:ext cx="219671" cy="155041"/>
          </a:xfrm>
          <a:prstGeom prst="rect">
            <a:avLst/>
          </a:prstGeom>
        </p:spPr>
      </p:pic>
      <p:pic>
        <p:nvPicPr>
          <p:cNvPr id="39" name="bg object 39"/>
          <p:cNvPicPr/>
          <p:nvPr/>
        </p:nvPicPr>
        <p:blipFill>
          <a:blip r:embed="rId16" cstate="print"/>
          <a:stretch>
            <a:fillRect/>
          </a:stretch>
        </p:blipFill>
        <p:spPr>
          <a:xfrm>
            <a:off x="4979301" y="1290848"/>
            <a:ext cx="340677" cy="124418"/>
          </a:xfrm>
          <a:prstGeom prst="rect">
            <a:avLst/>
          </a:prstGeom>
        </p:spPr>
      </p:pic>
      <p:sp>
        <p:nvSpPr>
          <p:cNvPr id="40" name="bg object 40"/>
          <p:cNvSpPr/>
          <p:nvPr/>
        </p:nvSpPr>
        <p:spPr>
          <a:xfrm>
            <a:off x="10858500" y="1028699"/>
            <a:ext cx="1257300" cy="685800"/>
          </a:xfrm>
          <a:custGeom>
            <a:avLst/>
            <a:gdLst/>
            <a:ahLst/>
            <a:cxnLst/>
            <a:rect l="l" t="t" r="r" b="b"/>
            <a:pathLst>
              <a:path w="1257300" h="685800">
                <a:moveTo>
                  <a:pt x="1211580" y="0"/>
                </a:moveTo>
                <a:lnTo>
                  <a:pt x="45720" y="0"/>
                </a:lnTo>
                <a:lnTo>
                  <a:pt x="27967" y="3607"/>
                </a:lnTo>
                <a:lnTo>
                  <a:pt x="13430" y="13430"/>
                </a:lnTo>
                <a:lnTo>
                  <a:pt x="3607" y="27967"/>
                </a:lnTo>
                <a:lnTo>
                  <a:pt x="0" y="45720"/>
                </a:lnTo>
                <a:lnTo>
                  <a:pt x="0" y="640080"/>
                </a:lnTo>
                <a:lnTo>
                  <a:pt x="3607" y="657832"/>
                </a:lnTo>
                <a:lnTo>
                  <a:pt x="13430" y="672369"/>
                </a:lnTo>
                <a:lnTo>
                  <a:pt x="27967" y="682192"/>
                </a:lnTo>
                <a:lnTo>
                  <a:pt x="45720" y="685800"/>
                </a:lnTo>
                <a:lnTo>
                  <a:pt x="1211580" y="685800"/>
                </a:lnTo>
                <a:lnTo>
                  <a:pt x="1229332" y="682192"/>
                </a:lnTo>
                <a:lnTo>
                  <a:pt x="1243869" y="672369"/>
                </a:lnTo>
                <a:lnTo>
                  <a:pt x="1253692" y="657832"/>
                </a:lnTo>
                <a:lnTo>
                  <a:pt x="1257300" y="640080"/>
                </a:lnTo>
                <a:lnTo>
                  <a:pt x="1257300" y="45720"/>
                </a:lnTo>
                <a:lnTo>
                  <a:pt x="1253692" y="27967"/>
                </a:lnTo>
                <a:lnTo>
                  <a:pt x="1243869" y="13430"/>
                </a:lnTo>
                <a:lnTo>
                  <a:pt x="1229332" y="3607"/>
                </a:lnTo>
                <a:lnTo>
                  <a:pt x="1211580" y="0"/>
                </a:lnTo>
                <a:close/>
              </a:path>
            </a:pathLst>
          </a:custGeom>
          <a:solidFill>
            <a:srgbClr val="C8853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bg object 41"/>
          <p:cNvSpPr/>
          <p:nvPr/>
        </p:nvSpPr>
        <p:spPr>
          <a:xfrm>
            <a:off x="10870768" y="1296796"/>
            <a:ext cx="719455" cy="106680"/>
          </a:xfrm>
          <a:custGeom>
            <a:avLst/>
            <a:gdLst/>
            <a:ahLst/>
            <a:cxnLst/>
            <a:rect l="l" t="t" r="r" b="b"/>
            <a:pathLst>
              <a:path w="719454" h="106680">
                <a:moveTo>
                  <a:pt x="88087" y="1155"/>
                </a:moveTo>
                <a:lnTo>
                  <a:pt x="67310" y="1155"/>
                </a:lnTo>
                <a:lnTo>
                  <a:pt x="67310" y="43065"/>
                </a:lnTo>
                <a:lnTo>
                  <a:pt x="21602" y="43065"/>
                </a:lnTo>
                <a:lnTo>
                  <a:pt x="21602" y="1155"/>
                </a:lnTo>
                <a:lnTo>
                  <a:pt x="0" y="1155"/>
                </a:lnTo>
                <a:lnTo>
                  <a:pt x="0" y="43065"/>
                </a:lnTo>
                <a:lnTo>
                  <a:pt x="0" y="60845"/>
                </a:lnTo>
                <a:lnTo>
                  <a:pt x="0" y="105295"/>
                </a:lnTo>
                <a:lnTo>
                  <a:pt x="21602" y="105295"/>
                </a:lnTo>
                <a:lnTo>
                  <a:pt x="21602" y="60845"/>
                </a:lnTo>
                <a:lnTo>
                  <a:pt x="67310" y="60845"/>
                </a:lnTo>
                <a:lnTo>
                  <a:pt x="67310" y="105295"/>
                </a:lnTo>
                <a:lnTo>
                  <a:pt x="88087" y="105295"/>
                </a:lnTo>
                <a:lnTo>
                  <a:pt x="88087" y="60845"/>
                </a:lnTo>
                <a:lnTo>
                  <a:pt x="88087" y="43065"/>
                </a:lnTo>
                <a:lnTo>
                  <a:pt x="88087" y="1155"/>
                </a:lnTo>
                <a:close/>
              </a:path>
              <a:path w="719454" h="106680">
                <a:moveTo>
                  <a:pt x="191541" y="87515"/>
                </a:moveTo>
                <a:lnTo>
                  <a:pt x="129209" y="87515"/>
                </a:lnTo>
                <a:lnTo>
                  <a:pt x="129209" y="60845"/>
                </a:lnTo>
                <a:lnTo>
                  <a:pt x="184061" y="60845"/>
                </a:lnTo>
                <a:lnTo>
                  <a:pt x="184061" y="44335"/>
                </a:lnTo>
                <a:lnTo>
                  <a:pt x="129209" y="44335"/>
                </a:lnTo>
                <a:lnTo>
                  <a:pt x="129209" y="17665"/>
                </a:lnTo>
                <a:lnTo>
                  <a:pt x="188633" y="17665"/>
                </a:lnTo>
                <a:lnTo>
                  <a:pt x="188633" y="1155"/>
                </a:lnTo>
                <a:lnTo>
                  <a:pt x="107607" y="1155"/>
                </a:lnTo>
                <a:lnTo>
                  <a:pt x="107607" y="17665"/>
                </a:lnTo>
                <a:lnTo>
                  <a:pt x="107607" y="44335"/>
                </a:lnTo>
                <a:lnTo>
                  <a:pt x="107607" y="60845"/>
                </a:lnTo>
                <a:lnTo>
                  <a:pt x="107607" y="87515"/>
                </a:lnTo>
                <a:lnTo>
                  <a:pt x="107607" y="105295"/>
                </a:lnTo>
                <a:lnTo>
                  <a:pt x="191541" y="105295"/>
                </a:lnTo>
                <a:lnTo>
                  <a:pt x="191541" y="87515"/>
                </a:lnTo>
                <a:close/>
              </a:path>
              <a:path w="719454" h="106680">
                <a:moveTo>
                  <a:pt x="287083" y="1155"/>
                </a:moveTo>
                <a:lnTo>
                  <a:pt x="199021" y="1155"/>
                </a:lnTo>
                <a:lnTo>
                  <a:pt x="199021" y="17665"/>
                </a:lnTo>
                <a:lnTo>
                  <a:pt x="232257" y="17665"/>
                </a:lnTo>
                <a:lnTo>
                  <a:pt x="232257" y="105295"/>
                </a:lnTo>
                <a:lnTo>
                  <a:pt x="253847" y="105295"/>
                </a:lnTo>
                <a:lnTo>
                  <a:pt x="253847" y="17665"/>
                </a:lnTo>
                <a:lnTo>
                  <a:pt x="287083" y="17665"/>
                </a:lnTo>
                <a:lnTo>
                  <a:pt x="287083" y="1155"/>
                </a:lnTo>
                <a:close/>
              </a:path>
              <a:path w="719454" h="106680">
                <a:moveTo>
                  <a:pt x="382244" y="87515"/>
                </a:moveTo>
                <a:lnTo>
                  <a:pt x="319925" y="87515"/>
                </a:lnTo>
                <a:lnTo>
                  <a:pt x="319925" y="60845"/>
                </a:lnTo>
                <a:lnTo>
                  <a:pt x="374764" y="60845"/>
                </a:lnTo>
                <a:lnTo>
                  <a:pt x="374764" y="44335"/>
                </a:lnTo>
                <a:lnTo>
                  <a:pt x="319925" y="44335"/>
                </a:lnTo>
                <a:lnTo>
                  <a:pt x="319925" y="17665"/>
                </a:lnTo>
                <a:lnTo>
                  <a:pt x="379336" y="17665"/>
                </a:lnTo>
                <a:lnTo>
                  <a:pt x="379336" y="1155"/>
                </a:lnTo>
                <a:lnTo>
                  <a:pt x="298297" y="1155"/>
                </a:lnTo>
                <a:lnTo>
                  <a:pt x="298297" y="17665"/>
                </a:lnTo>
                <a:lnTo>
                  <a:pt x="298297" y="44335"/>
                </a:lnTo>
                <a:lnTo>
                  <a:pt x="298297" y="60845"/>
                </a:lnTo>
                <a:lnTo>
                  <a:pt x="298297" y="87515"/>
                </a:lnTo>
                <a:lnTo>
                  <a:pt x="298297" y="105295"/>
                </a:lnTo>
                <a:lnTo>
                  <a:pt x="382244" y="105295"/>
                </a:lnTo>
                <a:lnTo>
                  <a:pt x="382244" y="87515"/>
                </a:lnTo>
                <a:close/>
              </a:path>
              <a:path w="719454" h="106680">
                <a:moveTo>
                  <a:pt x="493179" y="104698"/>
                </a:moveTo>
                <a:lnTo>
                  <a:pt x="468007" y="65633"/>
                </a:lnTo>
                <a:lnTo>
                  <a:pt x="465340" y="61480"/>
                </a:lnTo>
                <a:lnTo>
                  <a:pt x="474268" y="57708"/>
                </a:lnTo>
                <a:lnTo>
                  <a:pt x="481380" y="51777"/>
                </a:lnTo>
                <a:lnTo>
                  <a:pt x="482866" y="49123"/>
                </a:lnTo>
                <a:lnTo>
                  <a:pt x="486067" y="43434"/>
                </a:lnTo>
                <a:lnTo>
                  <a:pt x="487768" y="32397"/>
                </a:lnTo>
                <a:lnTo>
                  <a:pt x="482422" y="18694"/>
                </a:lnTo>
                <a:lnTo>
                  <a:pt x="479348" y="10833"/>
                </a:lnTo>
                <a:lnTo>
                  <a:pt x="466166" y="5829"/>
                </a:lnTo>
                <a:lnTo>
                  <a:pt x="466166" y="33235"/>
                </a:lnTo>
                <a:lnTo>
                  <a:pt x="461695" y="44348"/>
                </a:lnTo>
                <a:lnTo>
                  <a:pt x="450380" y="48602"/>
                </a:lnTo>
                <a:lnTo>
                  <a:pt x="435317" y="49123"/>
                </a:lnTo>
                <a:lnTo>
                  <a:pt x="419633" y="49022"/>
                </a:lnTo>
                <a:lnTo>
                  <a:pt x="419633" y="18694"/>
                </a:lnTo>
                <a:lnTo>
                  <a:pt x="434962" y="18694"/>
                </a:lnTo>
                <a:lnTo>
                  <a:pt x="450062" y="18961"/>
                </a:lnTo>
                <a:lnTo>
                  <a:pt x="461581" y="22733"/>
                </a:lnTo>
                <a:lnTo>
                  <a:pt x="466166" y="33235"/>
                </a:lnTo>
                <a:lnTo>
                  <a:pt x="466166" y="5829"/>
                </a:lnTo>
                <a:lnTo>
                  <a:pt x="457542" y="2540"/>
                </a:lnTo>
                <a:lnTo>
                  <a:pt x="428409" y="1498"/>
                </a:lnTo>
                <a:lnTo>
                  <a:pt x="398030" y="1651"/>
                </a:lnTo>
                <a:lnTo>
                  <a:pt x="398030" y="104698"/>
                </a:lnTo>
                <a:lnTo>
                  <a:pt x="419633" y="104698"/>
                </a:lnTo>
                <a:lnTo>
                  <a:pt x="419633" y="65633"/>
                </a:lnTo>
                <a:lnTo>
                  <a:pt x="444982" y="65633"/>
                </a:lnTo>
                <a:lnTo>
                  <a:pt x="468668" y="104698"/>
                </a:lnTo>
                <a:lnTo>
                  <a:pt x="493179" y="104698"/>
                </a:lnTo>
                <a:close/>
              </a:path>
              <a:path w="719454" h="106680">
                <a:moveTo>
                  <a:pt x="605764" y="52755"/>
                </a:moveTo>
                <a:lnTo>
                  <a:pt x="602322" y="30378"/>
                </a:lnTo>
                <a:lnTo>
                  <a:pt x="594144" y="17030"/>
                </a:lnTo>
                <a:lnTo>
                  <a:pt x="592251" y="13970"/>
                </a:lnTo>
                <a:lnTo>
                  <a:pt x="583742" y="8699"/>
                </a:lnTo>
                <a:lnTo>
                  <a:pt x="583742" y="52755"/>
                </a:lnTo>
                <a:lnTo>
                  <a:pt x="582041" y="67767"/>
                </a:lnTo>
                <a:lnTo>
                  <a:pt x="576681" y="79298"/>
                </a:lnTo>
                <a:lnTo>
                  <a:pt x="567270" y="86702"/>
                </a:lnTo>
                <a:lnTo>
                  <a:pt x="553427" y="89319"/>
                </a:lnTo>
                <a:lnTo>
                  <a:pt x="539978" y="86588"/>
                </a:lnTo>
                <a:lnTo>
                  <a:pt x="530669" y="78981"/>
                </a:lnTo>
                <a:lnTo>
                  <a:pt x="525259" y="67411"/>
                </a:lnTo>
                <a:lnTo>
                  <a:pt x="523506" y="52755"/>
                </a:lnTo>
                <a:lnTo>
                  <a:pt x="525195" y="38239"/>
                </a:lnTo>
                <a:lnTo>
                  <a:pt x="530567" y="26949"/>
                </a:lnTo>
                <a:lnTo>
                  <a:pt x="539978" y="19634"/>
                </a:lnTo>
                <a:lnTo>
                  <a:pt x="553834" y="17030"/>
                </a:lnTo>
                <a:lnTo>
                  <a:pt x="567448" y="19697"/>
                </a:lnTo>
                <a:lnTo>
                  <a:pt x="576732" y="27114"/>
                </a:lnTo>
                <a:lnTo>
                  <a:pt x="582041" y="38417"/>
                </a:lnTo>
                <a:lnTo>
                  <a:pt x="583742" y="52755"/>
                </a:lnTo>
                <a:lnTo>
                  <a:pt x="583742" y="8699"/>
                </a:lnTo>
                <a:lnTo>
                  <a:pt x="575957" y="3860"/>
                </a:lnTo>
                <a:lnTo>
                  <a:pt x="553834" y="406"/>
                </a:lnTo>
                <a:lnTo>
                  <a:pt x="531520" y="3860"/>
                </a:lnTo>
                <a:lnTo>
                  <a:pt x="515239" y="13970"/>
                </a:lnTo>
                <a:lnTo>
                  <a:pt x="505282" y="30378"/>
                </a:lnTo>
                <a:lnTo>
                  <a:pt x="501904" y="52755"/>
                </a:lnTo>
                <a:lnTo>
                  <a:pt x="505218" y="75336"/>
                </a:lnTo>
                <a:lnTo>
                  <a:pt x="515035" y="92176"/>
                </a:lnTo>
                <a:lnTo>
                  <a:pt x="531177" y="102717"/>
                </a:lnTo>
                <a:lnTo>
                  <a:pt x="553427" y="106349"/>
                </a:lnTo>
                <a:lnTo>
                  <a:pt x="575614" y="102717"/>
                </a:lnTo>
                <a:lnTo>
                  <a:pt x="592048" y="92176"/>
                </a:lnTo>
                <a:lnTo>
                  <a:pt x="593775" y="89319"/>
                </a:lnTo>
                <a:lnTo>
                  <a:pt x="602259" y="75336"/>
                </a:lnTo>
                <a:lnTo>
                  <a:pt x="605764" y="52755"/>
                </a:lnTo>
                <a:close/>
              </a:path>
              <a:path w="719454" h="106680">
                <a:moveTo>
                  <a:pt x="719188" y="50266"/>
                </a:moveTo>
                <a:lnTo>
                  <a:pt x="674319" y="50266"/>
                </a:lnTo>
                <a:lnTo>
                  <a:pt x="674319" y="66471"/>
                </a:lnTo>
                <a:lnTo>
                  <a:pt x="699249" y="66471"/>
                </a:lnTo>
                <a:lnTo>
                  <a:pt x="699249" y="80606"/>
                </a:lnTo>
                <a:lnTo>
                  <a:pt x="693839" y="84416"/>
                </a:lnTo>
                <a:lnTo>
                  <a:pt x="687146" y="87147"/>
                </a:lnTo>
                <a:lnTo>
                  <a:pt x="679450" y="88785"/>
                </a:lnTo>
                <a:lnTo>
                  <a:pt x="671004" y="89319"/>
                </a:lnTo>
                <a:lnTo>
                  <a:pt x="657009" y="86766"/>
                </a:lnTo>
                <a:lnTo>
                  <a:pt x="647319" y="79463"/>
                </a:lnTo>
                <a:lnTo>
                  <a:pt x="641667" y="67945"/>
                </a:lnTo>
                <a:lnTo>
                  <a:pt x="639826" y="52768"/>
                </a:lnTo>
                <a:lnTo>
                  <a:pt x="641604" y="37947"/>
                </a:lnTo>
                <a:lnTo>
                  <a:pt x="647153" y="26797"/>
                </a:lnTo>
                <a:lnTo>
                  <a:pt x="656844" y="19697"/>
                </a:lnTo>
                <a:lnTo>
                  <a:pt x="671004" y="17030"/>
                </a:lnTo>
                <a:lnTo>
                  <a:pt x="680402" y="18224"/>
                </a:lnTo>
                <a:lnTo>
                  <a:pt x="687666" y="21551"/>
                </a:lnTo>
                <a:lnTo>
                  <a:pt x="693140" y="26670"/>
                </a:lnTo>
                <a:lnTo>
                  <a:pt x="697179" y="33248"/>
                </a:lnTo>
                <a:lnTo>
                  <a:pt x="716699" y="27000"/>
                </a:lnTo>
                <a:lnTo>
                  <a:pt x="713371" y="18275"/>
                </a:lnTo>
                <a:lnTo>
                  <a:pt x="709231" y="11620"/>
                </a:lnTo>
                <a:lnTo>
                  <a:pt x="701332" y="7467"/>
                </a:lnTo>
                <a:lnTo>
                  <a:pt x="672325" y="0"/>
                </a:lnTo>
                <a:lnTo>
                  <a:pt x="644817" y="5651"/>
                </a:lnTo>
                <a:lnTo>
                  <a:pt x="624789" y="23545"/>
                </a:lnTo>
                <a:lnTo>
                  <a:pt x="618223" y="52768"/>
                </a:lnTo>
                <a:lnTo>
                  <a:pt x="622427" y="75679"/>
                </a:lnTo>
                <a:lnTo>
                  <a:pt x="632193" y="92494"/>
                </a:lnTo>
                <a:lnTo>
                  <a:pt x="647966" y="102831"/>
                </a:lnTo>
                <a:lnTo>
                  <a:pt x="670166" y="106349"/>
                </a:lnTo>
                <a:lnTo>
                  <a:pt x="685419" y="105016"/>
                </a:lnTo>
                <a:lnTo>
                  <a:pt x="698728" y="101269"/>
                </a:lnTo>
                <a:lnTo>
                  <a:pt x="710006" y="95491"/>
                </a:lnTo>
                <a:lnTo>
                  <a:pt x="719188" y="88074"/>
                </a:lnTo>
                <a:lnTo>
                  <a:pt x="719188" y="5026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42" name="bg object 42"/>
          <p:cNvPicPr/>
          <p:nvPr/>
        </p:nvPicPr>
        <p:blipFill>
          <a:blip r:embed="rId17" cstate="print"/>
          <a:stretch>
            <a:fillRect/>
          </a:stretch>
        </p:blipFill>
        <p:spPr>
          <a:xfrm>
            <a:off x="11609082" y="1268958"/>
            <a:ext cx="187794" cy="132537"/>
          </a:xfrm>
          <a:prstGeom prst="rect">
            <a:avLst/>
          </a:prstGeom>
        </p:spPr>
      </p:pic>
      <p:pic>
        <p:nvPicPr>
          <p:cNvPr id="43" name="bg object 43"/>
          <p:cNvPicPr/>
          <p:nvPr/>
        </p:nvPicPr>
        <p:blipFill>
          <a:blip r:embed="rId18" cstate="print"/>
          <a:stretch>
            <a:fillRect/>
          </a:stretch>
        </p:blipFill>
        <p:spPr>
          <a:xfrm>
            <a:off x="11816397" y="1296784"/>
            <a:ext cx="291261" cy="106368"/>
          </a:xfrm>
          <a:prstGeom prst="rect">
            <a:avLst/>
          </a:prstGeom>
        </p:spPr>
      </p:pic>
      <p:sp>
        <p:nvSpPr>
          <p:cNvPr id="44" name="bg object 44"/>
          <p:cNvSpPr/>
          <p:nvPr/>
        </p:nvSpPr>
        <p:spPr>
          <a:xfrm>
            <a:off x="2064258" y="2743200"/>
            <a:ext cx="1443355" cy="685800"/>
          </a:xfrm>
          <a:custGeom>
            <a:avLst/>
            <a:gdLst/>
            <a:ahLst/>
            <a:cxnLst/>
            <a:rect l="l" t="t" r="r" b="b"/>
            <a:pathLst>
              <a:path w="1443354" h="685800">
                <a:moveTo>
                  <a:pt x="1397317" y="0"/>
                </a:moveTo>
                <a:lnTo>
                  <a:pt x="45720" y="0"/>
                </a:lnTo>
                <a:lnTo>
                  <a:pt x="27967" y="3607"/>
                </a:lnTo>
                <a:lnTo>
                  <a:pt x="13430" y="13430"/>
                </a:lnTo>
                <a:lnTo>
                  <a:pt x="3607" y="27967"/>
                </a:lnTo>
                <a:lnTo>
                  <a:pt x="0" y="45720"/>
                </a:lnTo>
                <a:lnTo>
                  <a:pt x="0" y="640080"/>
                </a:lnTo>
                <a:lnTo>
                  <a:pt x="3607" y="657832"/>
                </a:lnTo>
                <a:lnTo>
                  <a:pt x="13430" y="672369"/>
                </a:lnTo>
                <a:lnTo>
                  <a:pt x="27967" y="682192"/>
                </a:lnTo>
                <a:lnTo>
                  <a:pt x="45720" y="685800"/>
                </a:lnTo>
                <a:lnTo>
                  <a:pt x="1397317" y="685800"/>
                </a:lnTo>
                <a:lnTo>
                  <a:pt x="1415069" y="682192"/>
                </a:lnTo>
                <a:lnTo>
                  <a:pt x="1429607" y="672369"/>
                </a:lnTo>
                <a:lnTo>
                  <a:pt x="1439429" y="657832"/>
                </a:lnTo>
                <a:lnTo>
                  <a:pt x="1443037" y="640080"/>
                </a:lnTo>
                <a:lnTo>
                  <a:pt x="1443037" y="45720"/>
                </a:lnTo>
                <a:lnTo>
                  <a:pt x="1439429" y="27967"/>
                </a:lnTo>
                <a:lnTo>
                  <a:pt x="1429607" y="13430"/>
                </a:lnTo>
                <a:lnTo>
                  <a:pt x="1415069" y="3607"/>
                </a:lnTo>
                <a:lnTo>
                  <a:pt x="1397317" y="0"/>
                </a:lnTo>
                <a:close/>
              </a:path>
            </a:pathLst>
          </a:custGeom>
          <a:solidFill>
            <a:srgbClr val="FFBAB0">
              <a:alpha val="8195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bg object 45"/>
          <p:cNvSpPr/>
          <p:nvPr/>
        </p:nvSpPr>
        <p:spPr>
          <a:xfrm>
            <a:off x="2202484" y="2952546"/>
            <a:ext cx="1176655" cy="168275"/>
          </a:xfrm>
          <a:custGeom>
            <a:avLst/>
            <a:gdLst/>
            <a:ahLst/>
            <a:cxnLst/>
            <a:rect l="l" t="t" r="r" b="b"/>
            <a:pathLst>
              <a:path w="1176654" h="168275">
                <a:moveTo>
                  <a:pt x="127203" y="91757"/>
                </a:moveTo>
                <a:lnTo>
                  <a:pt x="119811" y="60109"/>
                </a:lnTo>
                <a:lnTo>
                  <a:pt x="116205" y="57353"/>
                </a:lnTo>
                <a:lnTo>
                  <a:pt x="101663" y="46266"/>
                </a:lnTo>
                <a:lnTo>
                  <a:pt x="101663" y="92798"/>
                </a:lnTo>
                <a:lnTo>
                  <a:pt x="96824" y="118541"/>
                </a:lnTo>
                <a:lnTo>
                  <a:pt x="82892" y="135293"/>
                </a:lnTo>
                <a:lnTo>
                  <a:pt x="60744" y="143827"/>
                </a:lnTo>
                <a:lnTo>
                  <a:pt x="31280" y="144932"/>
                </a:lnTo>
                <a:lnTo>
                  <a:pt x="47967" y="57353"/>
                </a:lnTo>
                <a:lnTo>
                  <a:pt x="69837" y="57835"/>
                </a:lnTo>
                <a:lnTo>
                  <a:pt x="86931" y="63157"/>
                </a:lnTo>
                <a:lnTo>
                  <a:pt x="97955" y="74434"/>
                </a:lnTo>
                <a:lnTo>
                  <a:pt x="101663" y="92798"/>
                </a:lnTo>
                <a:lnTo>
                  <a:pt x="101663" y="46266"/>
                </a:lnTo>
                <a:lnTo>
                  <a:pt x="97421" y="43027"/>
                </a:lnTo>
                <a:lnTo>
                  <a:pt x="64376" y="36487"/>
                </a:lnTo>
                <a:lnTo>
                  <a:pt x="25031" y="36499"/>
                </a:lnTo>
                <a:lnTo>
                  <a:pt x="0" y="165785"/>
                </a:lnTo>
                <a:lnTo>
                  <a:pt x="53174" y="165785"/>
                </a:lnTo>
                <a:lnTo>
                  <a:pt x="84099" y="160743"/>
                </a:lnTo>
                <a:lnTo>
                  <a:pt x="106997" y="146177"/>
                </a:lnTo>
                <a:lnTo>
                  <a:pt x="107772" y="144932"/>
                </a:lnTo>
                <a:lnTo>
                  <a:pt x="121500" y="122897"/>
                </a:lnTo>
                <a:lnTo>
                  <a:pt x="127203" y="91757"/>
                </a:lnTo>
                <a:close/>
              </a:path>
              <a:path w="1176654" h="168275">
                <a:moveTo>
                  <a:pt x="187159" y="36499"/>
                </a:moveTo>
                <a:lnTo>
                  <a:pt x="160045" y="36499"/>
                </a:lnTo>
                <a:lnTo>
                  <a:pt x="135026" y="165785"/>
                </a:lnTo>
                <a:lnTo>
                  <a:pt x="162140" y="165785"/>
                </a:lnTo>
                <a:lnTo>
                  <a:pt x="187159" y="36499"/>
                </a:lnTo>
                <a:close/>
              </a:path>
              <a:path w="1176654" h="168275">
                <a:moveTo>
                  <a:pt x="307060" y="65697"/>
                </a:moveTo>
                <a:lnTo>
                  <a:pt x="288874" y="41884"/>
                </a:lnTo>
                <a:lnTo>
                  <a:pt x="253428" y="34290"/>
                </a:lnTo>
                <a:lnTo>
                  <a:pt x="218871" y="43713"/>
                </a:lnTo>
                <a:lnTo>
                  <a:pt x="203327" y="70904"/>
                </a:lnTo>
                <a:lnTo>
                  <a:pt x="213194" y="95656"/>
                </a:lnTo>
                <a:lnTo>
                  <a:pt x="235051" y="105778"/>
                </a:lnTo>
                <a:lnTo>
                  <a:pt x="258368" y="113068"/>
                </a:lnTo>
                <a:lnTo>
                  <a:pt x="272656" y="129286"/>
                </a:lnTo>
                <a:lnTo>
                  <a:pt x="262470" y="143713"/>
                </a:lnTo>
                <a:lnTo>
                  <a:pt x="242087" y="148069"/>
                </a:lnTo>
                <a:lnTo>
                  <a:pt x="221983" y="142646"/>
                </a:lnTo>
                <a:lnTo>
                  <a:pt x="212699" y="127723"/>
                </a:lnTo>
                <a:lnTo>
                  <a:pt x="186118" y="132422"/>
                </a:lnTo>
                <a:lnTo>
                  <a:pt x="191985" y="148234"/>
                </a:lnTo>
                <a:lnTo>
                  <a:pt x="203047" y="158356"/>
                </a:lnTo>
                <a:lnTo>
                  <a:pt x="218808" y="164388"/>
                </a:lnTo>
                <a:lnTo>
                  <a:pt x="238772" y="167868"/>
                </a:lnTo>
                <a:lnTo>
                  <a:pt x="272059" y="162407"/>
                </a:lnTo>
                <a:lnTo>
                  <a:pt x="293573" y="142925"/>
                </a:lnTo>
                <a:lnTo>
                  <a:pt x="297192" y="117665"/>
                </a:lnTo>
                <a:lnTo>
                  <a:pt x="276821" y="94881"/>
                </a:lnTo>
                <a:lnTo>
                  <a:pt x="263486" y="90246"/>
                </a:lnTo>
                <a:lnTo>
                  <a:pt x="249123" y="86677"/>
                </a:lnTo>
                <a:lnTo>
                  <a:pt x="237007" y="80962"/>
                </a:lnTo>
                <a:lnTo>
                  <a:pt x="230428" y="69862"/>
                </a:lnTo>
                <a:lnTo>
                  <a:pt x="238912" y="57073"/>
                </a:lnTo>
                <a:lnTo>
                  <a:pt x="255714" y="53898"/>
                </a:lnTo>
                <a:lnTo>
                  <a:pt x="272503" y="59232"/>
                </a:lnTo>
                <a:lnTo>
                  <a:pt x="281000" y="71945"/>
                </a:lnTo>
                <a:lnTo>
                  <a:pt x="307060" y="65697"/>
                </a:lnTo>
                <a:close/>
              </a:path>
              <a:path w="1176654" h="168275">
                <a:moveTo>
                  <a:pt x="451993" y="87579"/>
                </a:moveTo>
                <a:lnTo>
                  <a:pt x="447929" y="64630"/>
                </a:lnTo>
                <a:lnTo>
                  <a:pt x="442087" y="56311"/>
                </a:lnTo>
                <a:lnTo>
                  <a:pt x="436346" y="48171"/>
                </a:lnTo>
                <a:lnTo>
                  <a:pt x="423837" y="41376"/>
                </a:lnTo>
                <a:lnTo>
                  <a:pt x="423837" y="96456"/>
                </a:lnTo>
                <a:lnTo>
                  <a:pt x="419582" y="116598"/>
                </a:lnTo>
                <a:lnTo>
                  <a:pt x="410933" y="132422"/>
                </a:lnTo>
                <a:lnTo>
                  <a:pt x="397002" y="142786"/>
                </a:lnTo>
                <a:lnTo>
                  <a:pt x="376923" y="146494"/>
                </a:lnTo>
                <a:lnTo>
                  <a:pt x="363524" y="144208"/>
                </a:lnTo>
                <a:lnTo>
                  <a:pt x="353453" y="137579"/>
                </a:lnTo>
                <a:lnTo>
                  <a:pt x="347294" y="126923"/>
                </a:lnTo>
                <a:lnTo>
                  <a:pt x="345643" y="112610"/>
                </a:lnTo>
                <a:lnTo>
                  <a:pt x="348945" y="90182"/>
                </a:lnTo>
                <a:lnTo>
                  <a:pt x="357238" y="72351"/>
                </a:lnTo>
                <a:lnTo>
                  <a:pt x="371589" y="60566"/>
                </a:lnTo>
                <a:lnTo>
                  <a:pt x="393077" y="56311"/>
                </a:lnTo>
                <a:lnTo>
                  <a:pt x="407847" y="59220"/>
                </a:lnTo>
                <a:lnTo>
                  <a:pt x="417830" y="67398"/>
                </a:lnTo>
                <a:lnTo>
                  <a:pt x="423125" y="80073"/>
                </a:lnTo>
                <a:lnTo>
                  <a:pt x="423837" y="96456"/>
                </a:lnTo>
                <a:lnTo>
                  <a:pt x="423837" y="41376"/>
                </a:lnTo>
                <a:lnTo>
                  <a:pt x="418109" y="38252"/>
                </a:lnTo>
                <a:lnTo>
                  <a:pt x="394119" y="34937"/>
                </a:lnTo>
                <a:lnTo>
                  <a:pt x="361848" y="40487"/>
                </a:lnTo>
                <a:lnTo>
                  <a:pt x="338137" y="56248"/>
                </a:lnTo>
                <a:lnTo>
                  <a:pt x="323519" y="80911"/>
                </a:lnTo>
                <a:lnTo>
                  <a:pt x="318528" y="113131"/>
                </a:lnTo>
                <a:lnTo>
                  <a:pt x="322427" y="136639"/>
                </a:lnTo>
                <a:lnTo>
                  <a:pt x="333705" y="153797"/>
                </a:lnTo>
                <a:lnTo>
                  <a:pt x="351739" y="164312"/>
                </a:lnTo>
                <a:lnTo>
                  <a:pt x="375881" y="167868"/>
                </a:lnTo>
                <a:lnTo>
                  <a:pt x="408216" y="162369"/>
                </a:lnTo>
                <a:lnTo>
                  <a:pt x="432104" y="146494"/>
                </a:lnTo>
                <a:lnTo>
                  <a:pt x="446913" y="121246"/>
                </a:lnTo>
                <a:lnTo>
                  <a:pt x="451993" y="87579"/>
                </a:lnTo>
                <a:close/>
              </a:path>
              <a:path w="1176654" h="168275">
                <a:moveTo>
                  <a:pt x="558863" y="144932"/>
                </a:moveTo>
                <a:lnTo>
                  <a:pt x="489521" y="144932"/>
                </a:lnTo>
                <a:lnTo>
                  <a:pt x="510374" y="36499"/>
                </a:lnTo>
                <a:lnTo>
                  <a:pt x="483273" y="36499"/>
                </a:lnTo>
                <a:lnTo>
                  <a:pt x="458241" y="165785"/>
                </a:lnTo>
                <a:lnTo>
                  <a:pt x="554685" y="165785"/>
                </a:lnTo>
                <a:lnTo>
                  <a:pt x="558863" y="144932"/>
                </a:lnTo>
                <a:close/>
              </a:path>
              <a:path w="1176654" h="168275">
                <a:moveTo>
                  <a:pt x="708482" y="36499"/>
                </a:moveTo>
                <a:lnTo>
                  <a:pt x="681888" y="36499"/>
                </a:lnTo>
                <a:lnTo>
                  <a:pt x="666254" y="116255"/>
                </a:lnTo>
                <a:lnTo>
                  <a:pt x="664464" y="123812"/>
                </a:lnTo>
                <a:lnTo>
                  <a:pt x="662076" y="130149"/>
                </a:lnTo>
                <a:lnTo>
                  <a:pt x="658926" y="135407"/>
                </a:lnTo>
                <a:lnTo>
                  <a:pt x="654786" y="139725"/>
                </a:lnTo>
                <a:lnTo>
                  <a:pt x="636473" y="147053"/>
                </a:lnTo>
                <a:lnTo>
                  <a:pt x="618934" y="143573"/>
                </a:lnTo>
                <a:lnTo>
                  <a:pt x="607860" y="131000"/>
                </a:lnTo>
                <a:lnTo>
                  <a:pt x="608901" y="111048"/>
                </a:lnTo>
                <a:lnTo>
                  <a:pt x="622985" y="36499"/>
                </a:lnTo>
                <a:lnTo>
                  <a:pt x="595858" y="36499"/>
                </a:lnTo>
                <a:lnTo>
                  <a:pt x="582320" y="107403"/>
                </a:lnTo>
                <a:lnTo>
                  <a:pt x="581672" y="132905"/>
                </a:lnTo>
                <a:lnTo>
                  <a:pt x="590130" y="151904"/>
                </a:lnTo>
                <a:lnTo>
                  <a:pt x="606806" y="163779"/>
                </a:lnTo>
                <a:lnTo>
                  <a:pt x="630809" y="167868"/>
                </a:lnTo>
                <a:lnTo>
                  <a:pt x="671830" y="155041"/>
                </a:lnTo>
                <a:lnTo>
                  <a:pt x="691540" y="122720"/>
                </a:lnTo>
                <a:lnTo>
                  <a:pt x="700303" y="80124"/>
                </a:lnTo>
                <a:lnTo>
                  <a:pt x="708482" y="36499"/>
                </a:lnTo>
                <a:close/>
              </a:path>
              <a:path w="1176654" h="168275">
                <a:moveTo>
                  <a:pt x="841921" y="70904"/>
                </a:moveTo>
                <a:lnTo>
                  <a:pt x="840892" y="66217"/>
                </a:lnTo>
                <a:lnTo>
                  <a:pt x="836206" y="56832"/>
                </a:lnTo>
                <a:lnTo>
                  <a:pt x="816063" y="39839"/>
                </a:lnTo>
                <a:lnTo>
                  <a:pt x="785698" y="35394"/>
                </a:lnTo>
                <a:lnTo>
                  <a:pt x="755040" y="41808"/>
                </a:lnTo>
                <a:lnTo>
                  <a:pt x="734021" y="57353"/>
                </a:lnTo>
                <a:lnTo>
                  <a:pt x="716318" y="89357"/>
                </a:lnTo>
                <a:lnTo>
                  <a:pt x="715975" y="126885"/>
                </a:lnTo>
                <a:lnTo>
                  <a:pt x="733513" y="157276"/>
                </a:lnTo>
                <a:lnTo>
                  <a:pt x="769480" y="167868"/>
                </a:lnTo>
                <a:lnTo>
                  <a:pt x="790359" y="164477"/>
                </a:lnTo>
                <a:lnTo>
                  <a:pt x="830465" y="133464"/>
                </a:lnTo>
                <a:lnTo>
                  <a:pt x="803287" y="132130"/>
                </a:lnTo>
                <a:lnTo>
                  <a:pt x="795020" y="139458"/>
                </a:lnTo>
                <a:lnTo>
                  <a:pt x="784390" y="144449"/>
                </a:lnTo>
                <a:lnTo>
                  <a:pt x="771042" y="146494"/>
                </a:lnTo>
                <a:lnTo>
                  <a:pt x="757288" y="144360"/>
                </a:lnTo>
                <a:lnTo>
                  <a:pt x="747903" y="137642"/>
                </a:lnTo>
                <a:lnTo>
                  <a:pt x="742518" y="127000"/>
                </a:lnTo>
                <a:lnTo>
                  <a:pt x="740803" y="113131"/>
                </a:lnTo>
                <a:lnTo>
                  <a:pt x="743585" y="90106"/>
                </a:lnTo>
                <a:lnTo>
                  <a:pt x="752195" y="71958"/>
                </a:lnTo>
                <a:lnTo>
                  <a:pt x="766965" y="60071"/>
                </a:lnTo>
                <a:lnTo>
                  <a:pt x="788238" y="55791"/>
                </a:lnTo>
                <a:lnTo>
                  <a:pt x="798868" y="57378"/>
                </a:lnTo>
                <a:lnTo>
                  <a:pt x="807262" y="61798"/>
                </a:lnTo>
                <a:lnTo>
                  <a:pt x="813308" y="68554"/>
                </a:lnTo>
                <a:lnTo>
                  <a:pt x="816914" y="77165"/>
                </a:lnTo>
                <a:lnTo>
                  <a:pt x="841921" y="70904"/>
                </a:lnTo>
                <a:close/>
              </a:path>
              <a:path w="1176654" h="168275">
                <a:moveTo>
                  <a:pt x="894588" y="36499"/>
                </a:moveTo>
                <a:lnTo>
                  <a:pt x="867486" y="36499"/>
                </a:lnTo>
                <a:lnTo>
                  <a:pt x="842454" y="165785"/>
                </a:lnTo>
                <a:lnTo>
                  <a:pt x="869569" y="165785"/>
                </a:lnTo>
                <a:lnTo>
                  <a:pt x="894588" y="36499"/>
                </a:lnTo>
                <a:close/>
              </a:path>
              <a:path w="1176654" h="168275">
                <a:moveTo>
                  <a:pt x="1019708" y="0"/>
                </a:moveTo>
                <a:lnTo>
                  <a:pt x="995210" y="0"/>
                </a:lnTo>
                <a:lnTo>
                  <a:pt x="988796" y="6350"/>
                </a:lnTo>
                <a:lnTo>
                  <a:pt x="981913" y="12001"/>
                </a:lnTo>
                <a:lnTo>
                  <a:pt x="975410" y="18046"/>
                </a:lnTo>
                <a:lnTo>
                  <a:pt x="970178" y="25552"/>
                </a:lnTo>
                <a:lnTo>
                  <a:pt x="983742" y="25552"/>
                </a:lnTo>
                <a:lnTo>
                  <a:pt x="1019187" y="4178"/>
                </a:lnTo>
                <a:lnTo>
                  <a:pt x="1019708" y="0"/>
                </a:lnTo>
                <a:close/>
              </a:path>
              <a:path w="1176654" h="168275">
                <a:moveTo>
                  <a:pt x="1034313" y="87579"/>
                </a:moveTo>
                <a:lnTo>
                  <a:pt x="1030249" y="64630"/>
                </a:lnTo>
                <a:lnTo>
                  <a:pt x="1024394" y="56311"/>
                </a:lnTo>
                <a:lnTo>
                  <a:pt x="1018667" y="48171"/>
                </a:lnTo>
                <a:lnTo>
                  <a:pt x="1006157" y="41376"/>
                </a:lnTo>
                <a:lnTo>
                  <a:pt x="1006157" y="96456"/>
                </a:lnTo>
                <a:lnTo>
                  <a:pt x="1001903" y="116598"/>
                </a:lnTo>
                <a:lnTo>
                  <a:pt x="993254" y="132422"/>
                </a:lnTo>
                <a:lnTo>
                  <a:pt x="979322" y="142786"/>
                </a:lnTo>
                <a:lnTo>
                  <a:pt x="959231" y="146494"/>
                </a:lnTo>
                <a:lnTo>
                  <a:pt x="945832" y="144208"/>
                </a:lnTo>
                <a:lnTo>
                  <a:pt x="935774" y="137579"/>
                </a:lnTo>
                <a:lnTo>
                  <a:pt x="929614" y="126923"/>
                </a:lnTo>
                <a:lnTo>
                  <a:pt x="927950" y="112610"/>
                </a:lnTo>
                <a:lnTo>
                  <a:pt x="931252" y="90182"/>
                </a:lnTo>
                <a:lnTo>
                  <a:pt x="939558" y="72351"/>
                </a:lnTo>
                <a:lnTo>
                  <a:pt x="953909" y="60566"/>
                </a:lnTo>
                <a:lnTo>
                  <a:pt x="975398" y="56311"/>
                </a:lnTo>
                <a:lnTo>
                  <a:pt x="990168" y="59220"/>
                </a:lnTo>
                <a:lnTo>
                  <a:pt x="1000150" y="67398"/>
                </a:lnTo>
                <a:lnTo>
                  <a:pt x="1005446" y="80073"/>
                </a:lnTo>
                <a:lnTo>
                  <a:pt x="1006157" y="96456"/>
                </a:lnTo>
                <a:lnTo>
                  <a:pt x="1006157" y="41376"/>
                </a:lnTo>
                <a:lnTo>
                  <a:pt x="1000429" y="38252"/>
                </a:lnTo>
                <a:lnTo>
                  <a:pt x="976439" y="34937"/>
                </a:lnTo>
                <a:lnTo>
                  <a:pt x="944168" y="40487"/>
                </a:lnTo>
                <a:lnTo>
                  <a:pt x="920457" y="56248"/>
                </a:lnTo>
                <a:lnTo>
                  <a:pt x="905840" y="80911"/>
                </a:lnTo>
                <a:lnTo>
                  <a:pt x="900849" y="113131"/>
                </a:lnTo>
                <a:lnTo>
                  <a:pt x="904748" y="136639"/>
                </a:lnTo>
                <a:lnTo>
                  <a:pt x="916025" y="153797"/>
                </a:lnTo>
                <a:lnTo>
                  <a:pt x="934046" y="164312"/>
                </a:lnTo>
                <a:lnTo>
                  <a:pt x="958189" y="167868"/>
                </a:lnTo>
                <a:lnTo>
                  <a:pt x="990536" y="162369"/>
                </a:lnTo>
                <a:lnTo>
                  <a:pt x="1014425" y="146494"/>
                </a:lnTo>
                <a:lnTo>
                  <a:pt x="1029233" y="121246"/>
                </a:lnTo>
                <a:lnTo>
                  <a:pt x="1034313" y="87579"/>
                </a:lnTo>
                <a:close/>
              </a:path>
              <a:path w="1176654" h="168275">
                <a:moveTo>
                  <a:pt x="1176108" y="36499"/>
                </a:moveTo>
                <a:lnTo>
                  <a:pt x="1152131" y="36499"/>
                </a:lnTo>
                <a:lnTo>
                  <a:pt x="1132319" y="141287"/>
                </a:lnTo>
                <a:lnTo>
                  <a:pt x="1097902" y="36499"/>
                </a:lnTo>
                <a:lnTo>
                  <a:pt x="1065593" y="36499"/>
                </a:lnTo>
                <a:lnTo>
                  <a:pt x="1040561" y="165785"/>
                </a:lnTo>
                <a:lnTo>
                  <a:pt x="1064539" y="165785"/>
                </a:lnTo>
                <a:lnTo>
                  <a:pt x="1084351" y="62039"/>
                </a:lnTo>
                <a:lnTo>
                  <a:pt x="1118247" y="165785"/>
                </a:lnTo>
                <a:lnTo>
                  <a:pt x="1151089" y="165785"/>
                </a:lnTo>
                <a:lnTo>
                  <a:pt x="1176108" y="3649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bg object 46"/>
          <p:cNvSpPr/>
          <p:nvPr/>
        </p:nvSpPr>
        <p:spPr>
          <a:xfrm>
            <a:off x="5715000" y="2743200"/>
            <a:ext cx="1485900" cy="685800"/>
          </a:xfrm>
          <a:custGeom>
            <a:avLst/>
            <a:gdLst/>
            <a:ahLst/>
            <a:cxnLst/>
            <a:rect l="l" t="t" r="r" b="b"/>
            <a:pathLst>
              <a:path w="1485900" h="685800">
                <a:moveTo>
                  <a:pt x="1440180" y="0"/>
                </a:moveTo>
                <a:lnTo>
                  <a:pt x="45720" y="0"/>
                </a:lnTo>
                <a:lnTo>
                  <a:pt x="27967" y="3607"/>
                </a:lnTo>
                <a:lnTo>
                  <a:pt x="13430" y="13430"/>
                </a:lnTo>
                <a:lnTo>
                  <a:pt x="3607" y="27967"/>
                </a:lnTo>
                <a:lnTo>
                  <a:pt x="0" y="45720"/>
                </a:lnTo>
                <a:lnTo>
                  <a:pt x="0" y="640080"/>
                </a:lnTo>
                <a:lnTo>
                  <a:pt x="3607" y="657832"/>
                </a:lnTo>
                <a:lnTo>
                  <a:pt x="13430" y="672369"/>
                </a:lnTo>
                <a:lnTo>
                  <a:pt x="27967" y="682192"/>
                </a:lnTo>
                <a:lnTo>
                  <a:pt x="45720" y="685800"/>
                </a:lnTo>
                <a:lnTo>
                  <a:pt x="1440180" y="685800"/>
                </a:lnTo>
                <a:lnTo>
                  <a:pt x="1457932" y="682192"/>
                </a:lnTo>
                <a:lnTo>
                  <a:pt x="1472469" y="672369"/>
                </a:lnTo>
                <a:lnTo>
                  <a:pt x="1482292" y="657832"/>
                </a:lnTo>
                <a:lnTo>
                  <a:pt x="1485900" y="640080"/>
                </a:lnTo>
                <a:lnTo>
                  <a:pt x="1485900" y="45720"/>
                </a:lnTo>
                <a:lnTo>
                  <a:pt x="1482292" y="27967"/>
                </a:lnTo>
                <a:lnTo>
                  <a:pt x="1472469" y="13430"/>
                </a:lnTo>
                <a:lnTo>
                  <a:pt x="1457932" y="3607"/>
                </a:lnTo>
                <a:lnTo>
                  <a:pt x="1440180" y="0"/>
                </a:lnTo>
                <a:close/>
              </a:path>
            </a:pathLst>
          </a:custGeom>
          <a:solidFill>
            <a:srgbClr val="FFBAB0">
              <a:alpha val="8195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bg object 47"/>
          <p:cNvSpPr/>
          <p:nvPr/>
        </p:nvSpPr>
        <p:spPr>
          <a:xfrm>
            <a:off x="5804204" y="2951505"/>
            <a:ext cx="1313815" cy="179705"/>
          </a:xfrm>
          <a:custGeom>
            <a:avLst/>
            <a:gdLst/>
            <a:ahLst/>
            <a:cxnLst/>
            <a:rect l="l" t="t" r="r" b="b"/>
            <a:pathLst>
              <a:path w="1313815" h="179705">
                <a:moveTo>
                  <a:pt x="129133" y="70142"/>
                </a:moveTo>
                <a:lnTo>
                  <a:pt x="109702" y="44716"/>
                </a:lnTo>
                <a:lnTo>
                  <a:pt x="71869" y="36614"/>
                </a:lnTo>
                <a:lnTo>
                  <a:pt x="34975" y="46659"/>
                </a:lnTo>
                <a:lnTo>
                  <a:pt x="18376" y="75704"/>
                </a:lnTo>
                <a:lnTo>
                  <a:pt x="28917" y="102120"/>
                </a:lnTo>
                <a:lnTo>
                  <a:pt x="52247" y="112928"/>
                </a:lnTo>
                <a:lnTo>
                  <a:pt x="77139" y="120713"/>
                </a:lnTo>
                <a:lnTo>
                  <a:pt x="92392" y="138036"/>
                </a:lnTo>
                <a:lnTo>
                  <a:pt x="81521" y="153428"/>
                </a:lnTo>
                <a:lnTo>
                  <a:pt x="59753" y="158076"/>
                </a:lnTo>
                <a:lnTo>
                  <a:pt x="38303" y="152285"/>
                </a:lnTo>
                <a:lnTo>
                  <a:pt x="28384" y="136372"/>
                </a:lnTo>
                <a:lnTo>
                  <a:pt x="0" y="141376"/>
                </a:lnTo>
                <a:lnTo>
                  <a:pt x="6273" y="158254"/>
                </a:lnTo>
                <a:lnTo>
                  <a:pt x="18084" y="169075"/>
                </a:lnTo>
                <a:lnTo>
                  <a:pt x="34899" y="175501"/>
                </a:lnTo>
                <a:lnTo>
                  <a:pt x="56222" y="179222"/>
                </a:lnTo>
                <a:lnTo>
                  <a:pt x="91757" y="173393"/>
                </a:lnTo>
                <a:lnTo>
                  <a:pt x="114731" y="152577"/>
                </a:lnTo>
                <a:lnTo>
                  <a:pt x="118592" y="125615"/>
                </a:lnTo>
                <a:lnTo>
                  <a:pt x="96850" y="101307"/>
                </a:lnTo>
                <a:lnTo>
                  <a:pt x="82600" y="96354"/>
                </a:lnTo>
                <a:lnTo>
                  <a:pt x="67271" y="92544"/>
                </a:lnTo>
                <a:lnTo>
                  <a:pt x="54343" y="86436"/>
                </a:lnTo>
                <a:lnTo>
                  <a:pt x="47320" y="74587"/>
                </a:lnTo>
                <a:lnTo>
                  <a:pt x="56375" y="60934"/>
                </a:lnTo>
                <a:lnTo>
                  <a:pt x="74307" y="57543"/>
                </a:lnTo>
                <a:lnTo>
                  <a:pt x="92240" y="63246"/>
                </a:lnTo>
                <a:lnTo>
                  <a:pt x="101307" y="76809"/>
                </a:lnTo>
                <a:lnTo>
                  <a:pt x="129133" y="70142"/>
                </a:lnTo>
                <a:close/>
              </a:path>
              <a:path w="1313815" h="179705">
                <a:moveTo>
                  <a:pt x="279958" y="38963"/>
                </a:moveTo>
                <a:lnTo>
                  <a:pt x="251587" y="38963"/>
                </a:lnTo>
                <a:lnTo>
                  <a:pt x="234873" y="124117"/>
                </a:lnTo>
                <a:lnTo>
                  <a:pt x="232956" y="132194"/>
                </a:lnTo>
                <a:lnTo>
                  <a:pt x="230416" y="138950"/>
                </a:lnTo>
                <a:lnTo>
                  <a:pt x="227050" y="144564"/>
                </a:lnTo>
                <a:lnTo>
                  <a:pt x="222643" y="149174"/>
                </a:lnTo>
                <a:lnTo>
                  <a:pt x="203085" y="156997"/>
                </a:lnTo>
                <a:lnTo>
                  <a:pt x="184365" y="153276"/>
                </a:lnTo>
                <a:lnTo>
                  <a:pt x="172542" y="139865"/>
                </a:lnTo>
                <a:lnTo>
                  <a:pt x="173647" y="118567"/>
                </a:lnTo>
                <a:lnTo>
                  <a:pt x="188683" y="38963"/>
                </a:lnTo>
                <a:lnTo>
                  <a:pt x="159740" y="38963"/>
                </a:lnTo>
                <a:lnTo>
                  <a:pt x="145275" y="114655"/>
                </a:lnTo>
                <a:lnTo>
                  <a:pt x="144589" y="141897"/>
                </a:lnTo>
                <a:lnTo>
                  <a:pt x="153619" y="162179"/>
                </a:lnTo>
                <a:lnTo>
                  <a:pt x="171411" y="174853"/>
                </a:lnTo>
                <a:lnTo>
                  <a:pt x="197040" y="179222"/>
                </a:lnTo>
                <a:lnTo>
                  <a:pt x="240830" y="165531"/>
                </a:lnTo>
                <a:lnTo>
                  <a:pt x="261874" y="131013"/>
                </a:lnTo>
                <a:lnTo>
                  <a:pt x="271233" y="85547"/>
                </a:lnTo>
                <a:lnTo>
                  <a:pt x="279958" y="38963"/>
                </a:lnTo>
                <a:close/>
              </a:path>
              <a:path w="1313815" h="179705">
                <a:moveTo>
                  <a:pt x="406857" y="70142"/>
                </a:moveTo>
                <a:lnTo>
                  <a:pt x="387438" y="44716"/>
                </a:lnTo>
                <a:lnTo>
                  <a:pt x="349592" y="36614"/>
                </a:lnTo>
                <a:lnTo>
                  <a:pt x="312699" y="46659"/>
                </a:lnTo>
                <a:lnTo>
                  <a:pt x="296100" y="75704"/>
                </a:lnTo>
                <a:lnTo>
                  <a:pt x="306641" y="102120"/>
                </a:lnTo>
                <a:lnTo>
                  <a:pt x="329984" y="112928"/>
                </a:lnTo>
                <a:lnTo>
                  <a:pt x="354876" y="120713"/>
                </a:lnTo>
                <a:lnTo>
                  <a:pt x="370128" y="138036"/>
                </a:lnTo>
                <a:lnTo>
                  <a:pt x="359257" y="153428"/>
                </a:lnTo>
                <a:lnTo>
                  <a:pt x="337502" y="158076"/>
                </a:lnTo>
                <a:lnTo>
                  <a:pt x="316039" y="152285"/>
                </a:lnTo>
                <a:lnTo>
                  <a:pt x="306133" y="136372"/>
                </a:lnTo>
                <a:lnTo>
                  <a:pt x="277736" y="141376"/>
                </a:lnTo>
                <a:lnTo>
                  <a:pt x="284010" y="158254"/>
                </a:lnTo>
                <a:lnTo>
                  <a:pt x="295821" y="169075"/>
                </a:lnTo>
                <a:lnTo>
                  <a:pt x="312648" y="175501"/>
                </a:lnTo>
                <a:lnTo>
                  <a:pt x="333959" y="179222"/>
                </a:lnTo>
                <a:lnTo>
                  <a:pt x="369493" y="173393"/>
                </a:lnTo>
                <a:lnTo>
                  <a:pt x="392455" y="152577"/>
                </a:lnTo>
                <a:lnTo>
                  <a:pt x="396328" y="125615"/>
                </a:lnTo>
                <a:lnTo>
                  <a:pt x="374573" y="101307"/>
                </a:lnTo>
                <a:lnTo>
                  <a:pt x="360337" y="96354"/>
                </a:lnTo>
                <a:lnTo>
                  <a:pt x="345008" y="92544"/>
                </a:lnTo>
                <a:lnTo>
                  <a:pt x="332079" y="86436"/>
                </a:lnTo>
                <a:lnTo>
                  <a:pt x="325043" y="74587"/>
                </a:lnTo>
                <a:lnTo>
                  <a:pt x="334098" y="60934"/>
                </a:lnTo>
                <a:lnTo>
                  <a:pt x="352031" y="57543"/>
                </a:lnTo>
                <a:lnTo>
                  <a:pt x="369976" y="63246"/>
                </a:lnTo>
                <a:lnTo>
                  <a:pt x="379044" y="76809"/>
                </a:lnTo>
                <a:lnTo>
                  <a:pt x="406857" y="70142"/>
                </a:lnTo>
                <a:close/>
              </a:path>
              <a:path w="1313815" h="179705">
                <a:moveTo>
                  <a:pt x="543229" y="80708"/>
                </a:moveTo>
                <a:lnTo>
                  <a:pt x="536676" y="61556"/>
                </a:lnTo>
                <a:lnTo>
                  <a:pt x="534009" y="53771"/>
                </a:lnTo>
                <a:lnTo>
                  <a:pt x="513727" y="43751"/>
                </a:lnTo>
                <a:lnTo>
                  <a:pt x="513727" y="81826"/>
                </a:lnTo>
                <a:lnTo>
                  <a:pt x="508508" y="97637"/>
                </a:lnTo>
                <a:lnTo>
                  <a:pt x="494944" y="104724"/>
                </a:lnTo>
                <a:lnTo>
                  <a:pt x="476148" y="106489"/>
                </a:lnTo>
                <a:lnTo>
                  <a:pt x="455282" y="106311"/>
                </a:lnTo>
                <a:lnTo>
                  <a:pt x="463638" y="61785"/>
                </a:lnTo>
                <a:lnTo>
                  <a:pt x="481317" y="61556"/>
                </a:lnTo>
                <a:lnTo>
                  <a:pt x="497446" y="62839"/>
                </a:lnTo>
                <a:lnTo>
                  <a:pt x="509181" y="68605"/>
                </a:lnTo>
                <a:lnTo>
                  <a:pt x="513727" y="81826"/>
                </a:lnTo>
                <a:lnTo>
                  <a:pt x="513727" y="43751"/>
                </a:lnTo>
                <a:lnTo>
                  <a:pt x="509549" y="41681"/>
                </a:lnTo>
                <a:lnTo>
                  <a:pt x="475919" y="38684"/>
                </a:lnTo>
                <a:lnTo>
                  <a:pt x="439153" y="38963"/>
                </a:lnTo>
                <a:lnTo>
                  <a:pt x="412432" y="176999"/>
                </a:lnTo>
                <a:lnTo>
                  <a:pt x="441375" y="176999"/>
                </a:lnTo>
                <a:lnTo>
                  <a:pt x="450837" y="128574"/>
                </a:lnTo>
                <a:lnTo>
                  <a:pt x="485851" y="128689"/>
                </a:lnTo>
                <a:lnTo>
                  <a:pt x="486422" y="128574"/>
                </a:lnTo>
                <a:lnTo>
                  <a:pt x="515188" y="122809"/>
                </a:lnTo>
                <a:lnTo>
                  <a:pt x="535444" y="107835"/>
                </a:lnTo>
                <a:lnTo>
                  <a:pt x="535825" y="106489"/>
                </a:lnTo>
                <a:lnTo>
                  <a:pt x="543229" y="80708"/>
                </a:lnTo>
                <a:close/>
              </a:path>
              <a:path w="1313815" h="179705">
                <a:moveTo>
                  <a:pt x="681266" y="38963"/>
                </a:moveTo>
                <a:lnTo>
                  <a:pt x="572731" y="38963"/>
                </a:lnTo>
                <a:lnTo>
                  <a:pt x="546011" y="176999"/>
                </a:lnTo>
                <a:lnTo>
                  <a:pt x="658444" y="176999"/>
                </a:lnTo>
                <a:lnTo>
                  <a:pt x="662901" y="154736"/>
                </a:lnTo>
                <a:lnTo>
                  <a:pt x="579412" y="154736"/>
                </a:lnTo>
                <a:lnTo>
                  <a:pt x="586638" y="118554"/>
                </a:lnTo>
                <a:lnTo>
                  <a:pt x="660120" y="118554"/>
                </a:lnTo>
                <a:lnTo>
                  <a:pt x="664006" y="96291"/>
                </a:lnTo>
                <a:lnTo>
                  <a:pt x="590524" y="96291"/>
                </a:lnTo>
                <a:lnTo>
                  <a:pt x="597217" y="61226"/>
                </a:lnTo>
                <a:lnTo>
                  <a:pt x="676808" y="61226"/>
                </a:lnTo>
                <a:lnTo>
                  <a:pt x="681266" y="38963"/>
                </a:lnTo>
                <a:close/>
              </a:path>
              <a:path w="1313815" h="179705">
                <a:moveTo>
                  <a:pt x="824306" y="38963"/>
                </a:moveTo>
                <a:lnTo>
                  <a:pt x="798703" y="38963"/>
                </a:lnTo>
                <a:lnTo>
                  <a:pt x="777532" y="150837"/>
                </a:lnTo>
                <a:lnTo>
                  <a:pt x="740816" y="38963"/>
                </a:lnTo>
                <a:lnTo>
                  <a:pt x="706310" y="38963"/>
                </a:lnTo>
                <a:lnTo>
                  <a:pt x="679589" y="176999"/>
                </a:lnTo>
                <a:lnTo>
                  <a:pt x="705192" y="176999"/>
                </a:lnTo>
                <a:lnTo>
                  <a:pt x="726351" y="66243"/>
                </a:lnTo>
                <a:lnTo>
                  <a:pt x="762508" y="176999"/>
                </a:lnTo>
                <a:lnTo>
                  <a:pt x="797585" y="176999"/>
                </a:lnTo>
                <a:lnTo>
                  <a:pt x="824306" y="38963"/>
                </a:lnTo>
                <a:close/>
              </a:path>
              <a:path w="1313815" h="179705">
                <a:moveTo>
                  <a:pt x="951763" y="70142"/>
                </a:moveTo>
                <a:lnTo>
                  <a:pt x="932332" y="44716"/>
                </a:lnTo>
                <a:lnTo>
                  <a:pt x="894499" y="36614"/>
                </a:lnTo>
                <a:lnTo>
                  <a:pt x="857605" y="46659"/>
                </a:lnTo>
                <a:lnTo>
                  <a:pt x="840994" y="75704"/>
                </a:lnTo>
                <a:lnTo>
                  <a:pt x="851547" y="102120"/>
                </a:lnTo>
                <a:lnTo>
                  <a:pt x="874877" y="112928"/>
                </a:lnTo>
                <a:lnTo>
                  <a:pt x="899769" y="120713"/>
                </a:lnTo>
                <a:lnTo>
                  <a:pt x="915022" y="138036"/>
                </a:lnTo>
                <a:lnTo>
                  <a:pt x="904151" y="153428"/>
                </a:lnTo>
                <a:lnTo>
                  <a:pt x="882396" y="158076"/>
                </a:lnTo>
                <a:lnTo>
                  <a:pt x="860933" y="152285"/>
                </a:lnTo>
                <a:lnTo>
                  <a:pt x="851027" y="136372"/>
                </a:lnTo>
                <a:lnTo>
                  <a:pt x="822617" y="141376"/>
                </a:lnTo>
                <a:lnTo>
                  <a:pt x="828903" y="158254"/>
                </a:lnTo>
                <a:lnTo>
                  <a:pt x="840714" y="169075"/>
                </a:lnTo>
                <a:lnTo>
                  <a:pt x="857542" y="175501"/>
                </a:lnTo>
                <a:lnTo>
                  <a:pt x="878852" y="179222"/>
                </a:lnTo>
                <a:lnTo>
                  <a:pt x="914387" y="173393"/>
                </a:lnTo>
                <a:lnTo>
                  <a:pt x="937361" y="152577"/>
                </a:lnTo>
                <a:lnTo>
                  <a:pt x="941222" y="125615"/>
                </a:lnTo>
                <a:lnTo>
                  <a:pt x="919480" y="101307"/>
                </a:lnTo>
                <a:lnTo>
                  <a:pt x="905230" y="96354"/>
                </a:lnTo>
                <a:lnTo>
                  <a:pt x="889901" y="92544"/>
                </a:lnTo>
                <a:lnTo>
                  <a:pt x="876973" y="86436"/>
                </a:lnTo>
                <a:lnTo>
                  <a:pt x="869937" y="74587"/>
                </a:lnTo>
                <a:lnTo>
                  <a:pt x="878992" y="60934"/>
                </a:lnTo>
                <a:lnTo>
                  <a:pt x="896924" y="57543"/>
                </a:lnTo>
                <a:lnTo>
                  <a:pt x="914869" y="63246"/>
                </a:lnTo>
                <a:lnTo>
                  <a:pt x="923937" y="76809"/>
                </a:lnTo>
                <a:lnTo>
                  <a:pt x="951763" y="70142"/>
                </a:lnTo>
                <a:close/>
              </a:path>
              <a:path w="1313815" h="179705">
                <a:moveTo>
                  <a:pt x="1012990" y="38963"/>
                </a:moveTo>
                <a:lnTo>
                  <a:pt x="984046" y="38963"/>
                </a:lnTo>
                <a:lnTo>
                  <a:pt x="957326" y="176999"/>
                </a:lnTo>
                <a:lnTo>
                  <a:pt x="986269" y="176999"/>
                </a:lnTo>
                <a:lnTo>
                  <a:pt x="1012990" y="38963"/>
                </a:lnTo>
                <a:close/>
              </a:path>
              <a:path w="1313815" h="179705">
                <a:moveTo>
                  <a:pt x="1146568" y="0"/>
                </a:moveTo>
                <a:lnTo>
                  <a:pt x="1120406" y="0"/>
                </a:lnTo>
                <a:lnTo>
                  <a:pt x="1113561" y="6769"/>
                </a:lnTo>
                <a:lnTo>
                  <a:pt x="1106208" y="12814"/>
                </a:lnTo>
                <a:lnTo>
                  <a:pt x="1099261" y="19265"/>
                </a:lnTo>
                <a:lnTo>
                  <a:pt x="1093685" y="27279"/>
                </a:lnTo>
                <a:lnTo>
                  <a:pt x="1108163" y="27279"/>
                </a:lnTo>
                <a:lnTo>
                  <a:pt x="1146009" y="4457"/>
                </a:lnTo>
                <a:lnTo>
                  <a:pt x="1146568" y="0"/>
                </a:lnTo>
                <a:close/>
              </a:path>
              <a:path w="1313815" h="179705">
                <a:moveTo>
                  <a:pt x="1162151" y="93510"/>
                </a:moveTo>
                <a:lnTo>
                  <a:pt x="1157820" y="68999"/>
                </a:lnTo>
                <a:lnTo>
                  <a:pt x="1151572" y="60121"/>
                </a:lnTo>
                <a:lnTo>
                  <a:pt x="1145451" y="51422"/>
                </a:lnTo>
                <a:lnTo>
                  <a:pt x="1132090" y="44170"/>
                </a:lnTo>
                <a:lnTo>
                  <a:pt x="1132090" y="102971"/>
                </a:lnTo>
                <a:lnTo>
                  <a:pt x="1127544" y="124472"/>
                </a:lnTo>
                <a:lnTo>
                  <a:pt x="1118311" y="141389"/>
                </a:lnTo>
                <a:lnTo>
                  <a:pt x="1103439" y="152450"/>
                </a:lnTo>
                <a:lnTo>
                  <a:pt x="1082001" y="156413"/>
                </a:lnTo>
                <a:lnTo>
                  <a:pt x="1067701" y="153974"/>
                </a:lnTo>
                <a:lnTo>
                  <a:pt x="1056957" y="146888"/>
                </a:lnTo>
                <a:lnTo>
                  <a:pt x="1050378" y="135521"/>
                </a:lnTo>
                <a:lnTo>
                  <a:pt x="1048600" y="120230"/>
                </a:lnTo>
                <a:lnTo>
                  <a:pt x="1052131" y="96291"/>
                </a:lnTo>
                <a:lnTo>
                  <a:pt x="1060983" y="77241"/>
                </a:lnTo>
                <a:lnTo>
                  <a:pt x="1076312" y="64668"/>
                </a:lnTo>
                <a:lnTo>
                  <a:pt x="1099261" y="60121"/>
                </a:lnTo>
                <a:lnTo>
                  <a:pt x="1115034" y="63220"/>
                </a:lnTo>
                <a:lnTo>
                  <a:pt x="1125689" y="71945"/>
                </a:lnTo>
                <a:lnTo>
                  <a:pt x="1131341" y="85483"/>
                </a:lnTo>
                <a:lnTo>
                  <a:pt x="1132090" y="102971"/>
                </a:lnTo>
                <a:lnTo>
                  <a:pt x="1132090" y="44170"/>
                </a:lnTo>
                <a:lnTo>
                  <a:pt x="1125982" y="40843"/>
                </a:lnTo>
                <a:lnTo>
                  <a:pt x="1100366" y="37299"/>
                </a:lnTo>
                <a:lnTo>
                  <a:pt x="1065911" y="43230"/>
                </a:lnTo>
                <a:lnTo>
                  <a:pt x="1040599" y="60058"/>
                </a:lnTo>
                <a:lnTo>
                  <a:pt x="1024991" y="86372"/>
                </a:lnTo>
                <a:lnTo>
                  <a:pt x="1019670" y="120777"/>
                </a:lnTo>
                <a:lnTo>
                  <a:pt x="1023823" y="145884"/>
                </a:lnTo>
                <a:lnTo>
                  <a:pt x="1035875" y="164198"/>
                </a:lnTo>
                <a:lnTo>
                  <a:pt x="1055116" y="175425"/>
                </a:lnTo>
                <a:lnTo>
                  <a:pt x="1080897" y="179222"/>
                </a:lnTo>
                <a:lnTo>
                  <a:pt x="1115415" y="173355"/>
                </a:lnTo>
                <a:lnTo>
                  <a:pt x="1140904" y="156413"/>
                </a:lnTo>
                <a:lnTo>
                  <a:pt x="1156728" y="129451"/>
                </a:lnTo>
                <a:lnTo>
                  <a:pt x="1162151" y="93510"/>
                </a:lnTo>
                <a:close/>
              </a:path>
              <a:path w="1313815" h="179705">
                <a:moveTo>
                  <a:pt x="1313535" y="38963"/>
                </a:moveTo>
                <a:lnTo>
                  <a:pt x="1287945" y="38963"/>
                </a:lnTo>
                <a:lnTo>
                  <a:pt x="1266786" y="150837"/>
                </a:lnTo>
                <a:lnTo>
                  <a:pt x="1230058" y="38963"/>
                </a:lnTo>
                <a:lnTo>
                  <a:pt x="1195552" y="38963"/>
                </a:lnTo>
                <a:lnTo>
                  <a:pt x="1168831" y="176999"/>
                </a:lnTo>
                <a:lnTo>
                  <a:pt x="1194435" y="176999"/>
                </a:lnTo>
                <a:lnTo>
                  <a:pt x="1215580" y="66243"/>
                </a:lnTo>
                <a:lnTo>
                  <a:pt x="1251762" y="176999"/>
                </a:lnTo>
                <a:lnTo>
                  <a:pt x="1286827" y="176999"/>
                </a:lnTo>
                <a:lnTo>
                  <a:pt x="1313535" y="3896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bg object 48"/>
          <p:cNvSpPr/>
          <p:nvPr/>
        </p:nvSpPr>
        <p:spPr>
          <a:xfrm>
            <a:off x="8378190" y="2743200"/>
            <a:ext cx="1443355" cy="685800"/>
          </a:xfrm>
          <a:custGeom>
            <a:avLst/>
            <a:gdLst/>
            <a:ahLst/>
            <a:cxnLst/>
            <a:rect l="l" t="t" r="r" b="b"/>
            <a:pathLst>
              <a:path w="1443354" h="685800">
                <a:moveTo>
                  <a:pt x="1397317" y="0"/>
                </a:moveTo>
                <a:lnTo>
                  <a:pt x="45720" y="0"/>
                </a:lnTo>
                <a:lnTo>
                  <a:pt x="27967" y="3607"/>
                </a:lnTo>
                <a:lnTo>
                  <a:pt x="13430" y="13430"/>
                </a:lnTo>
                <a:lnTo>
                  <a:pt x="3607" y="27967"/>
                </a:lnTo>
                <a:lnTo>
                  <a:pt x="0" y="45720"/>
                </a:lnTo>
                <a:lnTo>
                  <a:pt x="0" y="640080"/>
                </a:lnTo>
                <a:lnTo>
                  <a:pt x="3607" y="657832"/>
                </a:lnTo>
                <a:lnTo>
                  <a:pt x="13430" y="672369"/>
                </a:lnTo>
                <a:lnTo>
                  <a:pt x="27967" y="682192"/>
                </a:lnTo>
                <a:lnTo>
                  <a:pt x="45720" y="685800"/>
                </a:lnTo>
                <a:lnTo>
                  <a:pt x="1397317" y="685800"/>
                </a:lnTo>
                <a:lnTo>
                  <a:pt x="1415069" y="682192"/>
                </a:lnTo>
                <a:lnTo>
                  <a:pt x="1429607" y="672369"/>
                </a:lnTo>
                <a:lnTo>
                  <a:pt x="1439429" y="657832"/>
                </a:lnTo>
                <a:lnTo>
                  <a:pt x="1443037" y="640080"/>
                </a:lnTo>
                <a:lnTo>
                  <a:pt x="1443037" y="45720"/>
                </a:lnTo>
                <a:lnTo>
                  <a:pt x="1439429" y="27967"/>
                </a:lnTo>
                <a:lnTo>
                  <a:pt x="1429607" y="13430"/>
                </a:lnTo>
                <a:lnTo>
                  <a:pt x="1415069" y="3607"/>
                </a:lnTo>
                <a:lnTo>
                  <a:pt x="1397317" y="0"/>
                </a:lnTo>
                <a:close/>
              </a:path>
            </a:pathLst>
          </a:custGeom>
          <a:solidFill>
            <a:srgbClr val="FFBAB0">
              <a:alpha val="8195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49" name="bg object 49"/>
          <p:cNvPicPr/>
          <p:nvPr/>
        </p:nvPicPr>
        <p:blipFill>
          <a:blip r:embed="rId19" cstate="print"/>
          <a:stretch>
            <a:fillRect/>
          </a:stretch>
        </p:blipFill>
        <p:spPr>
          <a:xfrm>
            <a:off x="8558873" y="2970555"/>
            <a:ext cx="423291" cy="150825"/>
          </a:xfrm>
          <a:prstGeom prst="rect">
            <a:avLst/>
          </a:prstGeom>
        </p:spPr>
      </p:pic>
      <p:sp>
        <p:nvSpPr>
          <p:cNvPr id="50" name="bg object 50"/>
          <p:cNvSpPr/>
          <p:nvPr/>
        </p:nvSpPr>
        <p:spPr>
          <a:xfrm>
            <a:off x="9004643" y="2969818"/>
            <a:ext cx="648970" cy="151765"/>
          </a:xfrm>
          <a:custGeom>
            <a:avLst/>
            <a:gdLst/>
            <a:ahLst/>
            <a:cxnLst/>
            <a:rect l="l" t="t" r="r" b="b"/>
            <a:pathLst>
              <a:path w="648970" h="151764">
                <a:moveTo>
                  <a:pt x="151422" y="60477"/>
                </a:moveTo>
                <a:lnTo>
                  <a:pt x="146812" y="34429"/>
                </a:lnTo>
                <a:lnTo>
                  <a:pt x="140169" y="24980"/>
                </a:lnTo>
                <a:lnTo>
                  <a:pt x="133680" y="15748"/>
                </a:lnTo>
                <a:lnTo>
                  <a:pt x="119494" y="8051"/>
                </a:lnTo>
                <a:lnTo>
                  <a:pt x="119494" y="70535"/>
                </a:lnTo>
                <a:lnTo>
                  <a:pt x="114655" y="93383"/>
                </a:lnTo>
                <a:lnTo>
                  <a:pt x="104838" y="111353"/>
                </a:lnTo>
                <a:lnTo>
                  <a:pt x="89039" y="123113"/>
                </a:lnTo>
                <a:lnTo>
                  <a:pt x="66255" y="127317"/>
                </a:lnTo>
                <a:lnTo>
                  <a:pt x="51054" y="124726"/>
                </a:lnTo>
                <a:lnTo>
                  <a:pt x="39624" y="117195"/>
                </a:lnTo>
                <a:lnTo>
                  <a:pt x="32639" y="105105"/>
                </a:lnTo>
                <a:lnTo>
                  <a:pt x="30759" y="88861"/>
                </a:lnTo>
                <a:lnTo>
                  <a:pt x="34505" y="63423"/>
                </a:lnTo>
                <a:lnTo>
                  <a:pt x="43916" y="43180"/>
                </a:lnTo>
                <a:lnTo>
                  <a:pt x="60198" y="29806"/>
                </a:lnTo>
                <a:lnTo>
                  <a:pt x="84594" y="24980"/>
                </a:lnTo>
                <a:lnTo>
                  <a:pt x="101346" y="28282"/>
                </a:lnTo>
                <a:lnTo>
                  <a:pt x="112687" y="37553"/>
                </a:lnTo>
                <a:lnTo>
                  <a:pt x="118694" y="51943"/>
                </a:lnTo>
                <a:lnTo>
                  <a:pt x="119494" y="70535"/>
                </a:lnTo>
                <a:lnTo>
                  <a:pt x="119494" y="8051"/>
                </a:lnTo>
                <a:lnTo>
                  <a:pt x="112991" y="4508"/>
                </a:lnTo>
                <a:lnTo>
                  <a:pt x="85763" y="736"/>
                </a:lnTo>
                <a:lnTo>
                  <a:pt x="49149" y="7035"/>
                </a:lnTo>
                <a:lnTo>
                  <a:pt x="22250" y="24917"/>
                </a:lnTo>
                <a:lnTo>
                  <a:pt x="5664" y="52895"/>
                </a:lnTo>
                <a:lnTo>
                  <a:pt x="0" y="89458"/>
                </a:lnTo>
                <a:lnTo>
                  <a:pt x="4419" y="116141"/>
                </a:lnTo>
                <a:lnTo>
                  <a:pt x="17221" y="135597"/>
                </a:lnTo>
                <a:lnTo>
                  <a:pt x="37680" y="147523"/>
                </a:lnTo>
                <a:lnTo>
                  <a:pt x="65062" y="151561"/>
                </a:lnTo>
                <a:lnTo>
                  <a:pt x="101765" y="145326"/>
                </a:lnTo>
                <a:lnTo>
                  <a:pt x="128854" y="127317"/>
                </a:lnTo>
                <a:lnTo>
                  <a:pt x="145656" y="98666"/>
                </a:lnTo>
                <a:lnTo>
                  <a:pt x="151422" y="60477"/>
                </a:lnTo>
                <a:close/>
              </a:path>
              <a:path w="648970" h="151764">
                <a:moveTo>
                  <a:pt x="217678" y="2501"/>
                </a:moveTo>
                <a:lnTo>
                  <a:pt x="186918" y="2501"/>
                </a:lnTo>
                <a:lnTo>
                  <a:pt x="158521" y="149199"/>
                </a:lnTo>
                <a:lnTo>
                  <a:pt x="189280" y="149199"/>
                </a:lnTo>
                <a:lnTo>
                  <a:pt x="217678" y="2501"/>
                </a:lnTo>
                <a:close/>
              </a:path>
              <a:path w="648970" h="151764">
                <a:moveTo>
                  <a:pt x="362000" y="65214"/>
                </a:moveTo>
                <a:lnTo>
                  <a:pt x="353618" y="29298"/>
                </a:lnTo>
                <a:lnTo>
                  <a:pt x="349516" y="26162"/>
                </a:lnTo>
                <a:lnTo>
                  <a:pt x="333019" y="13589"/>
                </a:lnTo>
                <a:lnTo>
                  <a:pt x="333019" y="66382"/>
                </a:lnTo>
                <a:lnTo>
                  <a:pt x="327520" y="95592"/>
                </a:lnTo>
                <a:lnTo>
                  <a:pt x="311721" y="114604"/>
                </a:lnTo>
                <a:lnTo>
                  <a:pt x="286588" y="124294"/>
                </a:lnTo>
                <a:lnTo>
                  <a:pt x="253161" y="125539"/>
                </a:lnTo>
                <a:lnTo>
                  <a:pt x="272097" y="26162"/>
                </a:lnTo>
                <a:lnTo>
                  <a:pt x="296913" y="26720"/>
                </a:lnTo>
                <a:lnTo>
                  <a:pt x="316306" y="32753"/>
                </a:lnTo>
                <a:lnTo>
                  <a:pt x="328815" y="45554"/>
                </a:lnTo>
                <a:lnTo>
                  <a:pt x="333019" y="66382"/>
                </a:lnTo>
                <a:lnTo>
                  <a:pt x="333019" y="13589"/>
                </a:lnTo>
                <a:lnTo>
                  <a:pt x="328206" y="9906"/>
                </a:lnTo>
                <a:lnTo>
                  <a:pt x="290715" y="2489"/>
                </a:lnTo>
                <a:lnTo>
                  <a:pt x="246062" y="2501"/>
                </a:lnTo>
                <a:lnTo>
                  <a:pt x="217678" y="149199"/>
                </a:lnTo>
                <a:lnTo>
                  <a:pt x="278015" y="149199"/>
                </a:lnTo>
                <a:lnTo>
                  <a:pt x="313093" y="143484"/>
                </a:lnTo>
                <a:lnTo>
                  <a:pt x="339077" y="126949"/>
                </a:lnTo>
                <a:lnTo>
                  <a:pt x="339953" y="125539"/>
                </a:lnTo>
                <a:lnTo>
                  <a:pt x="355523" y="100545"/>
                </a:lnTo>
                <a:lnTo>
                  <a:pt x="362000" y="65214"/>
                </a:lnTo>
                <a:close/>
              </a:path>
              <a:path w="648970" h="151764">
                <a:moveTo>
                  <a:pt x="514616" y="2501"/>
                </a:moveTo>
                <a:lnTo>
                  <a:pt x="399262" y="2501"/>
                </a:lnTo>
                <a:lnTo>
                  <a:pt x="370878" y="149199"/>
                </a:lnTo>
                <a:lnTo>
                  <a:pt x="490359" y="149199"/>
                </a:lnTo>
                <a:lnTo>
                  <a:pt x="495096" y="125539"/>
                </a:lnTo>
                <a:lnTo>
                  <a:pt x="406361" y="125539"/>
                </a:lnTo>
                <a:lnTo>
                  <a:pt x="414058" y="87096"/>
                </a:lnTo>
                <a:lnTo>
                  <a:pt x="492137" y="87096"/>
                </a:lnTo>
                <a:lnTo>
                  <a:pt x="496277" y="63436"/>
                </a:lnTo>
                <a:lnTo>
                  <a:pt x="418198" y="63436"/>
                </a:lnTo>
                <a:lnTo>
                  <a:pt x="425297" y="26162"/>
                </a:lnTo>
                <a:lnTo>
                  <a:pt x="509879" y="26162"/>
                </a:lnTo>
                <a:lnTo>
                  <a:pt x="514616" y="2501"/>
                </a:lnTo>
                <a:close/>
              </a:path>
              <a:path w="648970" h="151764">
                <a:moveTo>
                  <a:pt x="648868" y="35636"/>
                </a:moveTo>
                <a:lnTo>
                  <a:pt x="628243" y="8610"/>
                </a:lnTo>
                <a:lnTo>
                  <a:pt x="588022" y="0"/>
                </a:lnTo>
                <a:lnTo>
                  <a:pt x="548817" y="10680"/>
                </a:lnTo>
                <a:lnTo>
                  <a:pt x="531177" y="41554"/>
                </a:lnTo>
                <a:lnTo>
                  <a:pt x="542378" y="69621"/>
                </a:lnTo>
                <a:lnTo>
                  <a:pt x="567169" y="81114"/>
                </a:lnTo>
                <a:lnTo>
                  <a:pt x="593636" y="89382"/>
                </a:lnTo>
                <a:lnTo>
                  <a:pt x="609841" y="107797"/>
                </a:lnTo>
                <a:lnTo>
                  <a:pt x="598297" y="124167"/>
                </a:lnTo>
                <a:lnTo>
                  <a:pt x="575157" y="129095"/>
                </a:lnTo>
                <a:lnTo>
                  <a:pt x="552361" y="122936"/>
                </a:lnTo>
                <a:lnTo>
                  <a:pt x="541820" y="106019"/>
                </a:lnTo>
                <a:lnTo>
                  <a:pt x="511644" y="111340"/>
                </a:lnTo>
                <a:lnTo>
                  <a:pt x="518312" y="129273"/>
                </a:lnTo>
                <a:lnTo>
                  <a:pt x="530872" y="140766"/>
                </a:lnTo>
                <a:lnTo>
                  <a:pt x="548754" y="147612"/>
                </a:lnTo>
                <a:lnTo>
                  <a:pt x="571398" y="151561"/>
                </a:lnTo>
                <a:lnTo>
                  <a:pt x="609155" y="145364"/>
                </a:lnTo>
                <a:lnTo>
                  <a:pt x="633564" y="123253"/>
                </a:lnTo>
                <a:lnTo>
                  <a:pt x="637679" y="94589"/>
                </a:lnTo>
                <a:lnTo>
                  <a:pt x="614578" y="68757"/>
                </a:lnTo>
                <a:lnTo>
                  <a:pt x="599440" y="63487"/>
                </a:lnTo>
                <a:lnTo>
                  <a:pt x="583145" y="59436"/>
                </a:lnTo>
                <a:lnTo>
                  <a:pt x="569404" y="52959"/>
                </a:lnTo>
                <a:lnTo>
                  <a:pt x="561924" y="40360"/>
                </a:lnTo>
                <a:lnTo>
                  <a:pt x="571550" y="25844"/>
                </a:lnTo>
                <a:lnTo>
                  <a:pt x="590613" y="22250"/>
                </a:lnTo>
                <a:lnTo>
                  <a:pt x="609663" y="28308"/>
                </a:lnTo>
                <a:lnTo>
                  <a:pt x="619302" y="42735"/>
                </a:lnTo>
                <a:lnTo>
                  <a:pt x="648868" y="3563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51" name="bg object 51"/>
          <p:cNvPicPr/>
          <p:nvPr/>
        </p:nvPicPr>
        <p:blipFill>
          <a:blip r:embed="rId20" cstate="print"/>
          <a:stretch>
            <a:fillRect/>
          </a:stretch>
        </p:blipFill>
        <p:spPr>
          <a:xfrm>
            <a:off x="10684192" y="2168842"/>
            <a:ext cx="1605915" cy="1029271"/>
          </a:xfrm>
          <a:prstGeom prst="rect">
            <a:avLst/>
          </a:prstGeom>
        </p:spPr>
      </p:pic>
      <p:sp>
        <p:nvSpPr>
          <p:cNvPr id="52" name="bg object 52"/>
          <p:cNvSpPr/>
          <p:nvPr/>
        </p:nvSpPr>
        <p:spPr>
          <a:xfrm>
            <a:off x="1071562" y="3443287"/>
            <a:ext cx="1714500" cy="526415"/>
          </a:xfrm>
          <a:custGeom>
            <a:avLst/>
            <a:gdLst/>
            <a:ahLst/>
            <a:cxnLst/>
            <a:rect l="l" t="t" r="r" b="b"/>
            <a:pathLst>
              <a:path w="1714500" h="526414">
                <a:moveTo>
                  <a:pt x="1714500" y="0"/>
                </a:moveTo>
                <a:lnTo>
                  <a:pt x="1714500" y="258889"/>
                </a:lnTo>
                <a:lnTo>
                  <a:pt x="1709088" y="285517"/>
                </a:lnTo>
                <a:lnTo>
                  <a:pt x="1694354" y="307324"/>
                </a:lnTo>
                <a:lnTo>
                  <a:pt x="1672548" y="322058"/>
                </a:lnTo>
                <a:lnTo>
                  <a:pt x="1645920" y="327469"/>
                </a:lnTo>
                <a:lnTo>
                  <a:pt x="68580" y="327469"/>
                </a:lnTo>
                <a:lnTo>
                  <a:pt x="41952" y="332800"/>
                </a:lnTo>
                <a:lnTo>
                  <a:pt x="20145" y="347400"/>
                </a:lnTo>
                <a:lnTo>
                  <a:pt x="5411" y="369180"/>
                </a:lnTo>
                <a:lnTo>
                  <a:pt x="0" y="396049"/>
                </a:lnTo>
                <a:lnTo>
                  <a:pt x="0" y="526351"/>
                </a:lnTo>
              </a:path>
            </a:pathLst>
          </a:custGeom>
          <a:ln w="28575">
            <a:solidFill>
              <a:srgbClr val="C8853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bg object 53"/>
          <p:cNvSpPr/>
          <p:nvPr/>
        </p:nvSpPr>
        <p:spPr>
          <a:xfrm>
            <a:off x="2771775" y="3429001"/>
            <a:ext cx="28575" cy="15240"/>
          </a:xfrm>
          <a:custGeom>
            <a:avLst/>
            <a:gdLst/>
            <a:ahLst/>
            <a:cxnLst/>
            <a:rect l="l" t="t" r="r" b="b"/>
            <a:pathLst>
              <a:path w="28575" h="15239">
                <a:moveTo>
                  <a:pt x="28575" y="0"/>
                </a:moveTo>
                <a:lnTo>
                  <a:pt x="0" y="0"/>
                </a:lnTo>
                <a:lnTo>
                  <a:pt x="0" y="14857"/>
                </a:lnTo>
                <a:lnTo>
                  <a:pt x="28575" y="14857"/>
                </a:lnTo>
                <a:lnTo>
                  <a:pt x="28575" y="0"/>
                </a:lnTo>
                <a:close/>
              </a:path>
            </a:pathLst>
          </a:custGeom>
          <a:solidFill>
            <a:srgbClr val="C88539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54" name="bg object 54"/>
          <p:cNvPicPr/>
          <p:nvPr/>
        </p:nvPicPr>
        <p:blipFill>
          <a:blip r:embed="rId21" cstate="print"/>
          <a:stretch>
            <a:fillRect/>
          </a:stretch>
        </p:blipFill>
        <p:spPr>
          <a:xfrm>
            <a:off x="1030987" y="3969638"/>
            <a:ext cx="81150" cy="110299"/>
          </a:xfrm>
          <a:prstGeom prst="rect">
            <a:avLst/>
          </a:prstGeom>
        </p:spPr>
      </p:pic>
      <p:pic>
        <p:nvPicPr>
          <p:cNvPr id="55" name="bg object 55"/>
          <p:cNvPicPr/>
          <p:nvPr/>
        </p:nvPicPr>
        <p:blipFill>
          <a:blip r:embed="rId22" cstate="print"/>
          <a:stretch>
            <a:fillRect/>
          </a:stretch>
        </p:blipFill>
        <p:spPr>
          <a:xfrm>
            <a:off x="611504" y="4111942"/>
            <a:ext cx="920115" cy="691515"/>
          </a:xfrm>
          <a:prstGeom prst="rect">
            <a:avLst/>
          </a:prstGeom>
        </p:spPr>
      </p:pic>
      <p:sp>
        <p:nvSpPr>
          <p:cNvPr id="56" name="bg object 56"/>
          <p:cNvSpPr/>
          <p:nvPr/>
        </p:nvSpPr>
        <p:spPr>
          <a:xfrm>
            <a:off x="2786062" y="3443287"/>
            <a:ext cx="1900555" cy="526415"/>
          </a:xfrm>
          <a:custGeom>
            <a:avLst/>
            <a:gdLst/>
            <a:ahLst/>
            <a:cxnLst/>
            <a:rect l="l" t="t" r="r" b="b"/>
            <a:pathLst>
              <a:path w="1900554" h="526414">
                <a:moveTo>
                  <a:pt x="0" y="0"/>
                </a:moveTo>
                <a:lnTo>
                  <a:pt x="0" y="258889"/>
                </a:lnTo>
                <a:lnTo>
                  <a:pt x="5411" y="285517"/>
                </a:lnTo>
                <a:lnTo>
                  <a:pt x="20145" y="307324"/>
                </a:lnTo>
                <a:lnTo>
                  <a:pt x="41951" y="322058"/>
                </a:lnTo>
                <a:lnTo>
                  <a:pt x="68580" y="327469"/>
                </a:lnTo>
                <a:lnTo>
                  <a:pt x="1831657" y="327469"/>
                </a:lnTo>
                <a:lnTo>
                  <a:pt x="1858285" y="332800"/>
                </a:lnTo>
                <a:lnTo>
                  <a:pt x="1880092" y="347400"/>
                </a:lnTo>
                <a:lnTo>
                  <a:pt x="1894826" y="369180"/>
                </a:lnTo>
                <a:lnTo>
                  <a:pt x="1900237" y="396049"/>
                </a:lnTo>
                <a:lnTo>
                  <a:pt x="1900237" y="526351"/>
                </a:lnTo>
              </a:path>
            </a:pathLst>
          </a:custGeom>
          <a:ln w="28575">
            <a:solidFill>
              <a:srgbClr val="C8853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bg object 57"/>
          <p:cNvSpPr/>
          <p:nvPr/>
        </p:nvSpPr>
        <p:spPr>
          <a:xfrm>
            <a:off x="2771775" y="3429001"/>
            <a:ext cx="28575" cy="15240"/>
          </a:xfrm>
          <a:custGeom>
            <a:avLst/>
            <a:gdLst/>
            <a:ahLst/>
            <a:cxnLst/>
            <a:rect l="l" t="t" r="r" b="b"/>
            <a:pathLst>
              <a:path w="28575" h="15239">
                <a:moveTo>
                  <a:pt x="28575" y="0"/>
                </a:moveTo>
                <a:lnTo>
                  <a:pt x="0" y="0"/>
                </a:lnTo>
                <a:lnTo>
                  <a:pt x="0" y="14857"/>
                </a:lnTo>
                <a:lnTo>
                  <a:pt x="28575" y="14857"/>
                </a:lnTo>
                <a:lnTo>
                  <a:pt x="28575" y="0"/>
                </a:lnTo>
                <a:close/>
              </a:path>
            </a:pathLst>
          </a:custGeom>
          <a:solidFill>
            <a:srgbClr val="C88539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58" name="bg object 58"/>
          <p:cNvPicPr/>
          <p:nvPr/>
        </p:nvPicPr>
        <p:blipFill>
          <a:blip r:embed="rId21" cstate="print"/>
          <a:stretch>
            <a:fillRect/>
          </a:stretch>
        </p:blipFill>
        <p:spPr>
          <a:xfrm>
            <a:off x="4645723" y="3969638"/>
            <a:ext cx="81153" cy="110299"/>
          </a:xfrm>
          <a:prstGeom prst="rect">
            <a:avLst/>
          </a:prstGeom>
        </p:spPr>
      </p:pic>
      <p:sp>
        <p:nvSpPr>
          <p:cNvPr id="59" name="bg object 59"/>
          <p:cNvSpPr/>
          <p:nvPr/>
        </p:nvSpPr>
        <p:spPr>
          <a:xfrm>
            <a:off x="4229100" y="4114800"/>
            <a:ext cx="914400" cy="685800"/>
          </a:xfrm>
          <a:custGeom>
            <a:avLst/>
            <a:gdLst/>
            <a:ahLst/>
            <a:cxnLst/>
            <a:rect l="l" t="t" r="r" b="b"/>
            <a:pathLst>
              <a:path w="914400" h="685800">
                <a:moveTo>
                  <a:pt x="868680" y="0"/>
                </a:moveTo>
                <a:lnTo>
                  <a:pt x="45720" y="0"/>
                </a:lnTo>
                <a:lnTo>
                  <a:pt x="27967" y="3607"/>
                </a:lnTo>
                <a:lnTo>
                  <a:pt x="13430" y="13430"/>
                </a:lnTo>
                <a:lnTo>
                  <a:pt x="3607" y="27967"/>
                </a:lnTo>
                <a:lnTo>
                  <a:pt x="0" y="45720"/>
                </a:lnTo>
                <a:lnTo>
                  <a:pt x="0" y="640080"/>
                </a:lnTo>
                <a:lnTo>
                  <a:pt x="3607" y="657832"/>
                </a:lnTo>
                <a:lnTo>
                  <a:pt x="13430" y="672369"/>
                </a:lnTo>
                <a:lnTo>
                  <a:pt x="27967" y="682192"/>
                </a:lnTo>
                <a:lnTo>
                  <a:pt x="45720" y="685800"/>
                </a:lnTo>
                <a:lnTo>
                  <a:pt x="868680" y="685800"/>
                </a:lnTo>
                <a:lnTo>
                  <a:pt x="886432" y="682192"/>
                </a:lnTo>
                <a:lnTo>
                  <a:pt x="900969" y="672369"/>
                </a:lnTo>
                <a:lnTo>
                  <a:pt x="910792" y="657832"/>
                </a:lnTo>
                <a:lnTo>
                  <a:pt x="914400" y="640080"/>
                </a:lnTo>
                <a:lnTo>
                  <a:pt x="914400" y="45720"/>
                </a:lnTo>
                <a:lnTo>
                  <a:pt x="910792" y="27967"/>
                </a:lnTo>
                <a:lnTo>
                  <a:pt x="900969" y="13430"/>
                </a:lnTo>
                <a:lnTo>
                  <a:pt x="886432" y="3607"/>
                </a:lnTo>
                <a:lnTo>
                  <a:pt x="868680" y="0"/>
                </a:lnTo>
                <a:close/>
              </a:path>
            </a:pathLst>
          </a:custGeom>
          <a:solidFill>
            <a:srgbClr val="C8853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bg object 60"/>
          <p:cNvSpPr/>
          <p:nvPr/>
        </p:nvSpPr>
        <p:spPr>
          <a:xfrm>
            <a:off x="4229100" y="4114800"/>
            <a:ext cx="914400" cy="685800"/>
          </a:xfrm>
          <a:custGeom>
            <a:avLst/>
            <a:gdLst/>
            <a:ahLst/>
            <a:cxnLst/>
            <a:rect l="l" t="t" r="r" b="b"/>
            <a:pathLst>
              <a:path w="914400" h="685800">
                <a:moveTo>
                  <a:pt x="0" y="45720"/>
                </a:moveTo>
                <a:lnTo>
                  <a:pt x="3607" y="27967"/>
                </a:lnTo>
                <a:lnTo>
                  <a:pt x="13430" y="13430"/>
                </a:lnTo>
                <a:lnTo>
                  <a:pt x="27967" y="3607"/>
                </a:lnTo>
                <a:lnTo>
                  <a:pt x="45720" y="0"/>
                </a:lnTo>
                <a:lnTo>
                  <a:pt x="868680" y="0"/>
                </a:lnTo>
                <a:lnTo>
                  <a:pt x="886432" y="3607"/>
                </a:lnTo>
                <a:lnTo>
                  <a:pt x="900969" y="13430"/>
                </a:lnTo>
                <a:lnTo>
                  <a:pt x="910792" y="27967"/>
                </a:lnTo>
                <a:lnTo>
                  <a:pt x="914400" y="45720"/>
                </a:lnTo>
                <a:lnTo>
                  <a:pt x="914400" y="640080"/>
                </a:lnTo>
                <a:lnTo>
                  <a:pt x="910792" y="657832"/>
                </a:lnTo>
                <a:lnTo>
                  <a:pt x="900969" y="672369"/>
                </a:lnTo>
                <a:lnTo>
                  <a:pt x="886432" y="682192"/>
                </a:lnTo>
                <a:lnTo>
                  <a:pt x="868680" y="685800"/>
                </a:lnTo>
                <a:lnTo>
                  <a:pt x="45720" y="685800"/>
                </a:lnTo>
                <a:lnTo>
                  <a:pt x="27967" y="682192"/>
                </a:lnTo>
                <a:lnTo>
                  <a:pt x="13430" y="672369"/>
                </a:lnTo>
                <a:lnTo>
                  <a:pt x="3607" y="657832"/>
                </a:lnTo>
                <a:lnTo>
                  <a:pt x="0" y="640080"/>
                </a:lnTo>
                <a:lnTo>
                  <a:pt x="0" y="45720"/>
                </a:lnTo>
                <a:close/>
              </a:path>
            </a:pathLst>
          </a:custGeom>
          <a:ln w="5715">
            <a:solidFill>
              <a:srgbClr val="C8853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bg object 61"/>
          <p:cNvSpPr/>
          <p:nvPr/>
        </p:nvSpPr>
        <p:spPr>
          <a:xfrm>
            <a:off x="4228223" y="4321251"/>
            <a:ext cx="751205" cy="88265"/>
          </a:xfrm>
          <a:custGeom>
            <a:avLst/>
            <a:gdLst/>
            <a:ahLst/>
            <a:cxnLst/>
            <a:rect l="l" t="t" r="r" b="b"/>
            <a:pathLst>
              <a:path w="751204" h="88264">
                <a:moveTo>
                  <a:pt x="73469" y="43268"/>
                </a:moveTo>
                <a:lnTo>
                  <a:pt x="68135" y="19773"/>
                </a:lnTo>
                <a:lnTo>
                  <a:pt x="61734" y="14427"/>
                </a:lnTo>
                <a:lnTo>
                  <a:pt x="61734" y="43268"/>
                </a:lnTo>
                <a:lnTo>
                  <a:pt x="58178" y="61074"/>
                </a:lnTo>
                <a:lnTo>
                  <a:pt x="48056" y="72123"/>
                </a:lnTo>
                <a:lnTo>
                  <a:pt x="32194" y="77279"/>
                </a:lnTo>
                <a:lnTo>
                  <a:pt x="11379" y="77419"/>
                </a:lnTo>
                <a:lnTo>
                  <a:pt x="11379" y="10502"/>
                </a:lnTo>
                <a:lnTo>
                  <a:pt x="31762" y="10731"/>
                </a:lnTo>
                <a:lnTo>
                  <a:pt x="47675" y="15379"/>
                </a:lnTo>
                <a:lnTo>
                  <a:pt x="58026" y="25793"/>
                </a:lnTo>
                <a:lnTo>
                  <a:pt x="61734" y="43268"/>
                </a:lnTo>
                <a:lnTo>
                  <a:pt x="61734" y="14427"/>
                </a:lnTo>
                <a:lnTo>
                  <a:pt x="57061" y="10502"/>
                </a:lnTo>
                <a:lnTo>
                  <a:pt x="52374" y="6591"/>
                </a:lnTo>
                <a:lnTo>
                  <a:pt x="28790" y="1231"/>
                </a:lnTo>
                <a:lnTo>
                  <a:pt x="0" y="1193"/>
                </a:lnTo>
                <a:lnTo>
                  <a:pt x="0" y="86728"/>
                </a:lnTo>
                <a:lnTo>
                  <a:pt x="31724" y="86728"/>
                </a:lnTo>
                <a:lnTo>
                  <a:pt x="49453" y="83731"/>
                </a:lnTo>
                <a:lnTo>
                  <a:pt x="58826" y="77419"/>
                </a:lnTo>
                <a:lnTo>
                  <a:pt x="62293" y="75095"/>
                </a:lnTo>
                <a:lnTo>
                  <a:pt x="70281" y="61417"/>
                </a:lnTo>
                <a:lnTo>
                  <a:pt x="73469" y="43268"/>
                </a:lnTo>
                <a:close/>
              </a:path>
              <a:path w="751204" h="88264">
                <a:moveTo>
                  <a:pt x="102095" y="1193"/>
                </a:moveTo>
                <a:lnTo>
                  <a:pt x="90360" y="1193"/>
                </a:lnTo>
                <a:lnTo>
                  <a:pt x="90360" y="86728"/>
                </a:lnTo>
                <a:lnTo>
                  <a:pt x="102095" y="86728"/>
                </a:lnTo>
                <a:lnTo>
                  <a:pt x="102095" y="1193"/>
                </a:lnTo>
                <a:close/>
              </a:path>
              <a:path w="751204" h="88264">
                <a:moveTo>
                  <a:pt x="190728" y="63271"/>
                </a:moveTo>
                <a:lnTo>
                  <a:pt x="181889" y="45224"/>
                </a:lnTo>
                <a:lnTo>
                  <a:pt x="163779" y="38874"/>
                </a:lnTo>
                <a:lnTo>
                  <a:pt x="145084" y="34467"/>
                </a:lnTo>
                <a:lnTo>
                  <a:pt x="134505" y="22250"/>
                </a:lnTo>
                <a:lnTo>
                  <a:pt x="141084" y="11658"/>
                </a:lnTo>
                <a:lnTo>
                  <a:pt x="155371" y="8445"/>
                </a:lnTo>
                <a:lnTo>
                  <a:pt x="169913" y="11950"/>
                </a:lnTo>
                <a:lnTo>
                  <a:pt x="177279" y="21539"/>
                </a:lnTo>
                <a:lnTo>
                  <a:pt x="188658" y="19812"/>
                </a:lnTo>
                <a:lnTo>
                  <a:pt x="186588" y="13627"/>
                </a:lnTo>
                <a:lnTo>
                  <a:pt x="184861" y="11188"/>
                </a:lnTo>
                <a:lnTo>
                  <a:pt x="170027" y="1778"/>
                </a:lnTo>
                <a:lnTo>
                  <a:pt x="148945" y="0"/>
                </a:lnTo>
                <a:lnTo>
                  <a:pt x="130390" y="6743"/>
                </a:lnTo>
                <a:lnTo>
                  <a:pt x="123126" y="22923"/>
                </a:lnTo>
                <a:lnTo>
                  <a:pt x="132867" y="40640"/>
                </a:lnTo>
                <a:lnTo>
                  <a:pt x="151968" y="46634"/>
                </a:lnTo>
                <a:lnTo>
                  <a:pt x="170611" y="50965"/>
                </a:lnTo>
                <a:lnTo>
                  <a:pt x="179006" y="63627"/>
                </a:lnTo>
                <a:lnTo>
                  <a:pt x="171640" y="75717"/>
                </a:lnTo>
                <a:lnTo>
                  <a:pt x="155333" y="79324"/>
                </a:lnTo>
                <a:lnTo>
                  <a:pt x="138684" y="75171"/>
                </a:lnTo>
                <a:lnTo>
                  <a:pt x="130365" y="63969"/>
                </a:lnTo>
                <a:lnTo>
                  <a:pt x="118986" y="66382"/>
                </a:lnTo>
                <a:lnTo>
                  <a:pt x="120713" y="73291"/>
                </a:lnTo>
                <a:lnTo>
                  <a:pt x="124510" y="78803"/>
                </a:lnTo>
                <a:lnTo>
                  <a:pt x="130365" y="82257"/>
                </a:lnTo>
                <a:lnTo>
                  <a:pt x="147789" y="87731"/>
                </a:lnTo>
                <a:lnTo>
                  <a:pt x="167919" y="86995"/>
                </a:lnTo>
                <a:lnTo>
                  <a:pt x="184340" y="79146"/>
                </a:lnTo>
                <a:lnTo>
                  <a:pt x="190728" y="63271"/>
                </a:lnTo>
                <a:close/>
              </a:path>
              <a:path w="751204" h="88264">
                <a:moveTo>
                  <a:pt x="286956" y="43611"/>
                </a:moveTo>
                <a:lnTo>
                  <a:pt x="284251" y="25184"/>
                </a:lnTo>
                <a:lnTo>
                  <a:pt x="276225" y="11544"/>
                </a:lnTo>
                <a:lnTo>
                  <a:pt x="275234" y="10922"/>
                </a:lnTo>
                <a:lnTo>
                  <a:pt x="275234" y="43611"/>
                </a:lnTo>
                <a:lnTo>
                  <a:pt x="273481" y="57797"/>
                </a:lnTo>
                <a:lnTo>
                  <a:pt x="268020" y="68795"/>
                </a:lnTo>
                <a:lnTo>
                  <a:pt x="258495" y="75920"/>
                </a:lnTo>
                <a:lnTo>
                  <a:pt x="244538" y="78447"/>
                </a:lnTo>
                <a:lnTo>
                  <a:pt x="230860" y="75780"/>
                </a:lnTo>
                <a:lnTo>
                  <a:pt x="221297" y="68668"/>
                </a:lnTo>
                <a:lnTo>
                  <a:pt x="215671" y="57746"/>
                </a:lnTo>
                <a:lnTo>
                  <a:pt x="213842" y="43611"/>
                </a:lnTo>
                <a:lnTo>
                  <a:pt x="215671" y="29552"/>
                </a:lnTo>
                <a:lnTo>
                  <a:pt x="221297" y="18796"/>
                </a:lnTo>
                <a:lnTo>
                  <a:pt x="230860" y="11899"/>
                </a:lnTo>
                <a:lnTo>
                  <a:pt x="244538" y="9474"/>
                </a:lnTo>
                <a:lnTo>
                  <a:pt x="258051" y="11899"/>
                </a:lnTo>
                <a:lnTo>
                  <a:pt x="267639" y="18796"/>
                </a:lnTo>
                <a:lnTo>
                  <a:pt x="273342" y="29552"/>
                </a:lnTo>
                <a:lnTo>
                  <a:pt x="275234" y="43611"/>
                </a:lnTo>
                <a:lnTo>
                  <a:pt x="275234" y="10922"/>
                </a:lnTo>
                <a:lnTo>
                  <a:pt x="272986" y="9474"/>
                </a:lnTo>
                <a:lnTo>
                  <a:pt x="262953" y="3073"/>
                </a:lnTo>
                <a:lnTo>
                  <a:pt x="244538" y="152"/>
                </a:lnTo>
                <a:lnTo>
                  <a:pt x="226110" y="3073"/>
                </a:lnTo>
                <a:lnTo>
                  <a:pt x="212839" y="11544"/>
                </a:lnTo>
                <a:lnTo>
                  <a:pt x="204800" y="25184"/>
                </a:lnTo>
                <a:lnTo>
                  <a:pt x="202107" y="43611"/>
                </a:lnTo>
                <a:lnTo>
                  <a:pt x="204800" y="62217"/>
                </a:lnTo>
                <a:lnTo>
                  <a:pt x="212839" y="76212"/>
                </a:lnTo>
                <a:lnTo>
                  <a:pt x="226110" y="85051"/>
                </a:lnTo>
                <a:lnTo>
                  <a:pt x="244538" y="88112"/>
                </a:lnTo>
                <a:lnTo>
                  <a:pt x="262648" y="85001"/>
                </a:lnTo>
                <a:lnTo>
                  <a:pt x="272427" y="78447"/>
                </a:lnTo>
                <a:lnTo>
                  <a:pt x="275958" y="76085"/>
                </a:lnTo>
                <a:lnTo>
                  <a:pt x="284149" y="62064"/>
                </a:lnTo>
                <a:lnTo>
                  <a:pt x="286956" y="43611"/>
                </a:lnTo>
                <a:close/>
              </a:path>
              <a:path w="751204" h="88264">
                <a:moveTo>
                  <a:pt x="357657" y="77419"/>
                </a:moveTo>
                <a:lnTo>
                  <a:pt x="314540" y="77419"/>
                </a:lnTo>
                <a:lnTo>
                  <a:pt x="314540" y="1193"/>
                </a:lnTo>
                <a:lnTo>
                  <a:pt x="303161" y="1193"/>
                </a:lnTo>
                <a:lnTo>
                  <a:pt x="303161" y="86728"/>
                </a:lnTo>
                <a:lnTo>
                  <a:pt x="357657" y="86728"/>
                </a:lnTo>
                <a:lnTo>
                  <a:pt x="357657" y="77419"/>
                </a:lnTo>
                <a:close/>
              </a:path>
              <a:path w="751204" h="88264">
                <a:moveTo>
                  <a:pt x="441820" y="1193"/>
                </a:moveTo>
                <a:lnTo>
                  <a:pt x="430428" y="1193"/>
                </a:lnTo>
                <a:lnTo>
                  <a:pt x="430530" y="26504"/>
                </a:lnTo>
                <a:lnTo>
                  <a:pt x="430466" y="51600"/>
                </a:lnTo>
                <a:lnTo>
                  <a:pt x="424268" y="70802"/>
                </a:lnTo>
                <a:lnTo>
                  <a:pt x="405942" y="78447"/>
                </a:lnTo>
                <a:lnTo>
                  <a:pt x="388162" y="70700"/>
                </a:lnTo>
                <a:lnTo>
                  <a:pt x="382485" y="51333"/>
                </a:lnTo>
                <a:lnTo>
                  <a:pt x="382752" y="26225"/>
                </a:lnTo>
                <a:lnTo>
                  <a:pt x="382841" y="1193"/>
                </a:lnTo>
                <a:lnTo>
                  <a:pt x="371462" y="1193"/>
                </a:lnTo>
                <a:lnTo>
                  <a:pt x="371462" y="55689"/>
                </a:lnTo>
                <a:lnTo>
                  <a:pt x="373888" y="69786"/>
                </a:lnTo>
                <a:lnTo>
                  <a:pt x="380809" y="79933"/>
                </a:lnTo>
                <a:lnTo>
                  <a:pt x="391680" y="86055"/>
                </a:lnTo>
                <a:lnTo>
                  <a:pt x="405942" y="88112"/>
                </a:lnTo>
                <a:lnTo>
                  <a:pt x="420814" y="86042"/>
                </a:lnTo>
                <a:lnTo>
                  <a:pt x="432028" y="79794"/>
                </a:lnTo>
                <a:lnTo>
                  <a:pt x="439166" y="69342"/>
                </a:lnTo>
                <a:lnTo>
                  <a:pt x="441820" y="54648"/>
                </a:lnTo>
                <a:lnTo>
                  <a:pt x="441820" y="1193"/>
                </a:lnTo>
                <a:close/>
              </a:path>
              <a:path w="751204" h="88264">
                <a:moveTo>
                  <a:pt x="535978" y="65354"/>
                </a:moveTo>
                <a:lnTo>
                  <a:pt x="526656" y="60515"/>
                </a:lnTo>
                <a:lnTo>
                  <a:pt x="522211" y="67398"/>
                </a:lnTo>
                <a:lnTo>
                  <a:pt x="516699" y="73113"/>
                </a:lnTo>
                <a:lnTo>
                  <a:pt x="509435" y="77012"/>
                </a:lnTo>
                <a:lnTo>
                  <a:pt x="499757" y="78447"/>
                </a:lnTo>
                <a:lnTo>
                  <a:pt x="486232" y="75920"/>
                </a:lnTo>
                <a:lnTo>
                  <a:pt x="476643" y="68795"/>
                </a:lnTo>
                <a:lnTo>
                  <a:pt x="470941" y="57797"/>
                </a:lnTo>
                <a:lnTo>
                  <a:pt x="469061" y="43611"/>
                </a:lnTo>
                <a:lnTo>
                  <a:pt x="470877" y="29705"/>
                </a:lnTo>
                <a:lnTo>
                  <a:pt x="476427" y="18923"/>
                </a:lnTo>
                <a:lnTo>
                  <a:pt x="485787" y="11950"/>
                </a:lnTo>
                <a:lnTo>
                  <a:pt x="499071" y="9474"/>
                </a:lnTo>
                <a:lnTo>
                  <a:pt x="508038" y="10541"/>
                </a:lnTo>
                <a:lnTo>
                  <a:pt x="515277" y="13614"/>
                </a:lnTo>
                <a:lnTo>
                  <a:pt x="520700" y="18503"/>
                </a:lnTo>
                <a:lnTo>
                  <a:pt x="524256" y="24993"/>
                </a:lnTo>
                <a:lnTo>
                  <a:pt x="535279" y="21196"/>
                </a:lnTo>
                <a:lnTo>
                  <a:pt x="532523" y="14312"/>
                </a:lnTo>
                <a:lnTo>
                  <a:pt x="528383" y="8432"/>
                </a:lnTo>
                <a:lnTo>
                  <a:pt x="521830" y="5346"/>
                </a:lnTo>
                <a:lnTo>
                  <a:pt x="498652" y="165"/>
                </a:lnTo>
                <a:lnTo>
                  <a:pt x="477418" y="5600"/>
                </a:lnTo>
                <a:lnTo>
                  <a:pt x="462267" y="20472"/>
                </a:lnTo>
                <a:lnTo>
                  <a:pt x="457339" y="43611"/>
                </a:lnTo>
                <a:lnTo>
                  <a:pt x="460552" y="62064"/>
                </a:lnTo>
                <a:lnTo>
                  <a:pt x="468363" y="76085"/>
                </a:lnTo>
                <a:lnTo>
                  <a:pt x="481101" y="85001"/>
                </a:lnTo>
                <a:lnTo>
                  <a:pt x="499071" y="88112"/>
                </a:lnTo>
                <a:lnTo>
                  <a:pt x="512102" y="86398"/>
                </a:lnTo>
                <a:lnTo>
                  <a:pt x="522439" y="81648"/>
                </a:lnTo>
                <a:lnTo>
                  <a:pt x="530301" y="74434"/>
                </a:lnTo>
                <a:lnTo>
                  <a:pt x="535978" y="65354"/>
                </a:lnTo>
                <a:close/>
              </a:path>
              <a:path w="751204" h="88264">
                <a:moveTo>
                  <a:pt x="563562" y="1193"/>
                </a:moveTo>
                <a:lnTo>
                  <a:pt x="551840" y="1193"/>
                </a:lnTo>
                <a:lnTo>
                  <a:pt x="551840" y="86728"/>
                </a:lnTo>
                <a:lnTo>
                  <a:pt x="563562" y="86728"/>
                </a:lnTo>
                <a:lnTo>
                  <a:pt x="563562" y="1193"/>
                </a:lnTo>
                <a:close/>
              </a:path>
              <a:path w="751204" h="88264">
                <a:moveTo>
                  <a:pt x="665657" y="43611"/>
                </a:moveTo>
                <a:lnTo>
                  <a:pt x="662952" y="25184"/>
                </a:lnTo>
                <a:lnTo>
                  <a:pt x="654913" y="11544"/>
                </a:lnTo>
                <a:lnTo>
                  <a:pt x="653923" y="10909"/>
                </a:lnTo>
                <a:lnTo>
                  <a:pt x="653923" y="43611"/>
                </a:lnTo>
                <a:lnTo>
                  <a:pt x="652183" y="57797"/>
                </a:lnTo>
                <a:lnTo>
                  <a:pt x="646722" y="68795"/>
                </a:lnTo>
                <a:lnTo>
                  <a:pt x="637197" y="75920"/>
                </a:lnTo>
                <a:lnTo>
                  <a:pt x="623239" y="78447"/>
                </a:lnTo>
                <a:lnTo>
                  <a:pt x="609561" y="75780"/>
                </a:lnTo>
                <a:lnTo>
                  <a:pt x="599998" y="68668"/>
                </a:lnTo>
                <a:lnTo>
                  <a:pt x="594372" y="57746"/>
                </a:lnTo>
                <a:lnTo>
                  <a:pt x="592543" y="43611"/>
                </a:lnTo>
                <a:lnTo>
                  <a:pt x="594372" y="29552"/>
                </a:lnTo>
                <a:lnTo>
                  <a:pt x="599998" y="18796"/>
                </a:lnTo>
                <a:lnTo>
                  <a:pt x="609561" y="11899"/>
                </a:lnTo>
                <a:lnTo>
                  <a:pt x="623239" y="9474"/>
                </a:lnTo>
                <a:lnTo>
                  <a:pt x="636752" y="11899"/>
                </a:lnTo>
                <a:lnTo>
                  <a:pt x="646328" y="18796"/>
                </a:lnTo>
                <a:lnTo>
                  <a:pt x="652030" y="29552"/>
                </a:lnTo>
                <a:lnTo>
                  <a:pt x="653923" y="43611"/>
                </a:lnTo>
                <a:lnTo>
                  <a:pt x="653923" y="10909"/>
                </a:lnTo>
                <a:lnTo>
                  <a:pt x="651687" y="9474"/>
                </a:lnTo>
                <a:lnTo>
                  <a:pt x="641642" y="3073"/>
                </a:lnTo>
                <a:lnTo>
                  <a:pt x="623239" y="152"/>
                </a:lnTo>
                <a:lnTo>
                  <a:pt x="604812" y="3073"/>
                </a:lnTo>
                <a:lnTo>
                  <a:pt x="591540" y="11544"/>
                </a:lnTo>
                <a:lnTo>
                  <a:pt x="583501" y="25184"/>
                </a:lnTo>
                <a:lnTo>
                  <a:pt x="580809" y="43611"/>
                </a:lnTo>
                <a:lnTo>
                  <a:pt x="583501" y="62217"/>
                </a:lnTo>
                <a:lnTo>
                  <a:pt x="591540" y="76212"/>
                </a:lnTo>
                <a:lnTo>
                  <a:pt x="604812" y="85051"/>
                </a:lnTo>
                <a:lnTo>
                  <a:pt x="623239" y="88112"/>
                </a:lnTo>
                <a:lnTo>
                  <a:pt x="641350" y="85001"/>
                </a:lnTo>
                <a:lnTo>
                  <a:pt x="651129" y="78447"/>
                </a:lnTo>
                <a:lnTo>
                  <a:pt x="654659" y="76085"/>
                </a:lnTo>
                <a:lnTo>
                  <a:pt x="662851" y="62064"/>
                </a:lnTo>
                <a:lnTo>
                  <a:pt x="665657" y="43611"/>
                </a:lnTo>
                <a:close/>
              </a:path>
              <a:path w="751204" h="88264">
                <a:moveTo>
                  <a:pt x="751192" y="1193"/>
                </a:moveTo>
                <a:lnTo>
                  <a:pt x="740498" y="1193"/>
                </a:lnTo>
                <a:lnTo>
                  <a:pt x="741197" y="74650"/>
                </a:lnTo>
                <a:lnTo>
                  <a:pt x="695312" y="1193"/>
                </a:lnTo>
                <a:lnTo>
                  <a:pt x="681863" y="1193"/>
                </a:lnTo>
                <a:lnTo>
                  <a:pt x="681863" y="86728"/>
                </a:lnTo>
                <a:lnTo>
                  <a:pt x="691870" y="86728"/>
                </a:lnTo>
                <a:lnTo>
                  <a:pt x="691527" y="13970"/>
                </a:lnTo>
                <a:lnTo>
                  <a:pt x="737044" y="86728"/>
                </a:lnTo>
                <a:lnTo>
                  <a:pt x="751192" y="86728"/>
                </a:lnTo>
                <a:lnTo>
                  <a:pt x="751192" y="119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62" name="bg object 62"/>
          <p:cNvPicPr/>
          <p:nvPr/>
        </p:nvPicPr>
        <p:blipFill>
          <a:blip r:embed="rId23" cstate="print"/>
          <a:stretch>
            <a:fillRect/>
          </a:stretch>
        </p:blipFill>
        <p:spPr>
          <a:xfrm>
            <a:off x="4999418" y="4321238"/>
            <a:ext cx="149682" cy="87733"/>
          </a:xfrm>
          <a:prstGeom prst="rect">
            <a:avLst/>
          </a:prstGeom>
        </p:spPr>
      </p:pic>
      <p:pic>
        <p:nvPicPr>
          <p:cNvPr id="63" name="bg object 63"/>
          <p:cNvPicPr/>
          <p:nvPr/>
        </p:nvPicPr>
        <p:blipFill>
          <a:blip r:embed="rId24" cstate="print"/>
          <a:stretch>
            <a:fillRect/>
          </a:stretch>
        </p:blipFill>
        <p:spPr>
          <a:xfrm>
            <a:off x="4422927" y="4449419"/>
            <a:ext cx="265912" cy="108991"/>
          </a:xfrm>
          <a:prstGeom prst="rect">
            <a:avLst/>
          </a:prstGeom>
        </p:spPr>
      </p:pic>
      <p:pic>
        <p:nvPicPr>
          <p:cNvPr id="64" name="bg object 64"/>
          <p:cNvPicPr/>
          <p:nvPr/>
        </p:nvPicPr>
        <p:blipFill>
          <a:blip r:embed="rId25" cstate="print"/>
          <a:stretch>
            <a:fillRect/>
          </a:stretch>
        </p:blipFill>
        <p:spPr>
          <a:xfrm>
            <a:off x="4710569" y="4470285"/>
            <a:ext cx="239026" cy="87733"/>
          </a:xfrm>
          <a:prstGeom prst="rect">
            <a:avLst/>
          </a:prstGeom>
        </p:spPr>
      </p:pic>
      <p:sp>
        <p:nvSpPr>
          <p:cNvPr id="65" name="bg object 65"/>
          <p:cNvSpPr/>
          <p:nvPr/>
        </p:nvSpPr>
        <p:spPr>
          <a:xfrm>
            <a:off x="2786062" y="3443287"/>
            <a:ext cx="0" cy="526415"/>
          </a:xfrm>
          <a:custGeom>
            <a:avLst/>
            <a:gdLst/>
            <a:ahLst/>
            <a:cxnLst/>
            <a:rect l="l" t="t" r="r" b="b"/>
            <a:pathLst>
              <a:path h="526414">
                <a:moveTo>
                  <a:pt x="0" y="0"/>
                </a:moveTo>
                <a:lnTo>
                  <a:pt x="0" y="526351"/>
                </a:lnTo>
              </a:path>
            </a:pathLst>
          </a:custGeom>
          <a:ln w="28575">
            <a:solidFill>
              <a:srgbClr val="C8853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bg object 66"/>
          <p:cNvSpPr/>
          <p:nvPr/>
        </p:nvSpPr>
        <p:spPr>
          <a:xfrm>
            <a:off x="2771775" y="3429001"/>
            <a:ext cx="28575" cy="15240"/>
          </a:xfrm>
          <a:custGeom>
            <a:avLst/>
            <a:gdLst/>
            <a:ahLst/>
            <a:cxnLst/>
            <a:rect l="l" t="t" r="r" b="b"/>
            <a:pathLst>
              <a:path w="28575" h="15239">
                <a:moveTo>
                  <a:pt x="28575" y="0"/>
                </a:moveTo>
                <a:lnTo>
                  <a:pt x="0" y="0"/>
                </a:lnTo>
                <a:lnTo>
                  <a:pt x="0" y="14857"/>
                </a:lnTo>
                <a:lnTo>
                  <a:pt x="28575" y="14857"/>
                </a:lnTo>
                <a:lnTo>
                  <a:pt x="28575" y="0"/>
                </a:lnTo>
                <a:close/>
              </a:path>
            </a:pathLst>
          </a:custGeom>
          <a:solidFill>
            <a:srgbClr val="C88539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67" name="bg object 67"/>
          <p:cNvPicPr/>
          <p:nvPr/>
        </p:nvPicPr>
        <p:blipFill>
          <a:blip r:embed="rId21" cstate="print"/>
          <a:stretch>
            <a:fillRect/>
          </a:stretch>
        </p:blipFill>
        <p:spPr>
          <a:xfrm>
            <a:off x="2745485" y="3969638"/>
            <a:ext cx="81153" cy="110299"/>
          </a:xfrm>
          <a:prstGeom prst="rect">
            <a:avLst/>
          </a:prstGeom>
        </p:spPr>
      </p:pic>
      <p:sp>
        <p:nvSpPr>
          <p:cNvPr id="68" name="bg object 68"/>
          <p:cNvSpPr/>
          <p:nvPr/>
        </p:nvSpPr>
        <p:spPr>
          <a:xfrm>
            <a:off x="2328862" y="4114800"/>
            <a:ext cx="914400" cy="685800"/>
          </a:xfrm>
          <a:custGeom>
            <a:avLst/>
            <a:gdLst/>
            <a:ahLst/>
            <a:cxnLst/>
            <a:rect l="l" t="t" r="r" b="b"/>
            <a:pathLst>
              <a:path w="914400" h="685800">
                <a:moveTo>
                  <a:pt x="868680" y="0"/>
                </a:moveTo>
                <a:lnTo>
                  <a:pt x="45720" y="0"/>
                </a:lnTo>
                <a:lnTo>
                  <a:pt x="27967" y="3607"/>
                </a:lnTo>
                <a:lnTo>
                  <a:pt x="13430" y="13430"/>
                </a:lnTo>
                <a:lnTo>
                  <a:pt x="3607" y="27967"/>
                </a:lnTo>
                <a:lnTo>
                  <a:pt x="0" y="45720"/>
                </a:lnTo>
                <a:lnTo>
                  <a:pt x="0" y="640080"/>
                </a:lnTo>
                <a:lnTo>
                  <a:pt x="3607" y="657832"/>
                </a:lnTo>
                <a:lnTo>
                  <a:pt x="13430" y="672369"/>
                </a:lnTo>
                <a:lnTo>
                  <a:pt x="27967" y="682192"/>
                </a:lnTo>
                <a:lnTo>
                  <a:pt x="45720" y="685800"/>
                </a:lnTo>
                <a:lnTo>
                  <a:pt x="868680" y="685800"/>
                </a:lnTo>
                <a:lnTo>
                  <a:pt x="886432" y="682192"/>
                </a:lnTo>
                <a:lnTo>
                  <a:pt x="900969" y="672369"/>
                </a:lnTo>
                <a:lnTo>
                  <a:pt x="910792" y="657832"/>
                </a:lnTo>
                <a:lnTo>
                  <a:pt x="914400" y="640080"/>
                </a:lnTo>
                <a:lnTo>
                  <a:pt x="914400" y="45720"/>
                </a:lnTo>
                <a:lnTo>
                  <a:pt x="910792" y="27967"/>
                </a:lnTo>
                <a:lnTo>
                  <a:pt x="900969" y="13430"/>
                </a:lnTo>
                <a:lnTo>
                  <a:pt x="886432" y="3607"/>
                </a:lnTo>
                <a:lnTo>
                  <a:pt x="868680" y="0"/>
                </a:lnTo>
                <a:close/>
              </a:path>
            </a:pathLst>
          </a:custGeom>
          <a:solidFill>
            <a:srgbClr val="C8853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bg object 69"/>
          <p:cNvSpPr/>
          <p:nvPr/>
        </p:nvSpPr>
        <p:spPr>
          <a:xfrm>
            <a:off x="2328862" y="4114800"/>
            <a:ext cx="914400" cy="685800"/>
          </a:xfrm>
          <a:custGeom>
            <a:avLst/>
            <a:gdLst/>
            <a:ahLst/>
            <a:cxnLst/>
            <a:rect l="l" t="t" r="r" b="b"/>
            <a:pathLst>
              <a:path w="914400" h="685800">
                <a:moveTo>
                  <a:pt x="0" y="45720"/>
                </a:moveTo>
                <a:lnTo>
                  <a:pt x="3607" y="27967"/>
                </a:lnTo>
                <a:lnTo>
                  <a:pt x="13430" y="13430"/>
                </a:lnTo>
                <a:lnTo>
                  <a:pt x="27967" y="3607"/>
                </a:lnTo>
                <a:lnTo>
                  <a:pt x="45720" y="0"/>
                </a:lnTo>
                <a:lnTo>
                  <a:pt x="868680" y="0"/>
                </a:lnTo>
                <a:lnTo>
                  <a:pt x="886432" y="3607"/>
                </a:lnTo>
                <a:lnTo>
                  <a:pt x="900969" y="13430"/>
                </a:lnTo>
                <a:lnTo>
                  <a:pt x="910792" y="27967"/>
                </a:lnTo>
                <a:lnTo>
                  <a:pt x="914400" y="45720"/>
                </a:lnTo>
                <a:lnTo>
                  <a:pt x="914400" y="640080"/>
                </a:lnTo>
                <a:lnTo>
                  <a:pt x="910792" y="657832"/>
                </a:lnTo>
                <a:lnTo>
                  <a:pt x="900969" y="672369"/>
                </a:lnTo>
                <a:lnTo>
                  <a:pt x="886432" y="682192"/>
                </a:lnTo>
                <a:lnTo>
                  <a:pt x="868680" y="685800"/>
                </a:lnTo>
                <a:lnTo>
                  <a:pt x="45720" y="685800"/>
                </a:lnTo>
                <a:lnTo>
                  <a:pt x="27967" y="682192"/>
                </a:lnTo>
                <a:lnTo>
                  <a:pt x="13430" y="672369"/>
                </a:lnTo>
                <a:lnTo>
                  <a:pt x="3607" y="657832"/>
                </a:lnTo>
                <a:lnTo>
                  <a:pt x="0" y="640080"/>
                </a:lnTo>
                <a:lnTo>
                  <a:pt x="0" y="45720"/>
                </a:lnTo>
                <a:close/>
              </a:path>
            </a:pathLst>
          </a:custGeom>
          <a:ln w="5715">
            <a:solidFill>
              <a:srgbClr val="C8853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bg object 70"/>
          <p:cNvSpPr/>
          <p:nvPr/>
        </p:nvSpPr>
        <p:spPr>
          <a:xfrm>
            <a:off x="2449131" y="4253763"/>
            <a:ext cx="675005" cy="98425"/>
          </a:xfrm>
          <a:custGeom>
            <a:avLst/>
            <a:gdLst/>
            <a:ahLst/>
            <a:cxnLst/>
            <a:rect l="l" t="t" r="r" b="b"/>
            <a:pathLst>
              <a:path w="675005" h="98425">
                <a:moveTo>
                  <a:pt x="65963" y="57594"/>
                </a:moveTo>
                <a:lnTo>
                  <a:pt x="61175" y="36499"/>
                </a:lnTo>
                <a:lnTo>
                  <a:pt x="55435" y="31699"/>
                </a:lnTo>
                <a:lnTo>
                  <a:pt x="55435" y="57594"/>
                </a:lnTo>
                <a:lnTo>
                  <a:pt x="52235" y="73583"/>
                </a:lnTo>
                <a:lnTo>
                  <a:pt x="43154" y="83502"/>
                </a:lnTo>
                <a:lnTo>
                  <a:pt x="28905" y="88125"/>
                </a:lnTo>
                <a:lnTo>
                  <a:pt x="10223" y="88252"/>
                </a:lnTo>
                <a:lnTo>
                  <a:pt x="10223" y="28181"/>
                </a:lnTo>
                <a:lnTo>
                  <a:pt x="28511" y="28384"/>
                </a:lnTo>
                <a:lnTo>
                  <a:pt x="42811" y="32562"/>
                </a:lnTo>
                <a:lnTo>
                  <a:pt x="52108" y="41897"/>
                </a:lnTo>
                <a:lnTo>
                  <a:pt x="55435" y="57594"/>
                </a:lnTo>
                <a:lnTo>
                  <a:pt x="55435" y="31699"/>
                </a:lnTo>
                <a:lnTo>
                  <a:pt x="51231" y="28181"/>
                </a:lnTo>
                <a:lnTo>
                  <a:pt x="47028" y="24663"/>
                </a:lnTo>
                <a:lnTo>
                  <a:pt x="25844" y="19850"/>
                </a:lnTo>
                <a:lnTo>
                  <a:pt x="0" y="19812"/>
                </a:lnTo>
                <a:lnTo>
                  <a:pt x="0" y="96608"/>
                </a:lnTo>
                <a:lnTo>
                  <a:pt x="28498" y="96608"/>
                </a:lnTo>
                <a:lnTo>
                  <a:pt x="44399" y="93916"/>
                </a:lnTo>
                <a:lnTo>
                  <a:pt x="52819" y="88252"/>
                </a:lnTo>
                <a:lnTo>
                  <a:pt x="55930" y="86169"/>
                </a:lnTo>
                <a:lnTo>
                  <a:pt x="63106" y="73888"/>
                </a:lnTo>
                <a:lnTo>
                  <a:pt x="65963" y="57594"/>
                </a:lnTo>
                <a:close/>
              </a:path>
              <a:path w="675005" h="98425">
                <a:moveTo>
                  <a:pt x="91655" y="19812"/>
                </a:moveTo>
                <a:lnTo>
                  <a:pt x="81127" y="19812"/>
                </a:lnTo>
                <a:lnTo>
                  <a:pt x="81127" y="96608"/>
                </a:lnTo>
                <a:lnTo>
                  <a:pt x="91655" y="96608"/>
                </a:lnTo>
                <a:lnTo>
                  <a:pt x="91655" y="19812"/>
                </a:lnTo>
                <a:close/>
              </a:path>
              <a:path w="675005" h="98425">
                <a:moveTo>
                  <a:pt x="171234" y="75552"/>
                </a:moveTo>
                <a:lnTo>
                  <a:pt x="163296" y="59347"/>
                </a:lnTo>
                <a:lnTo>
                  <a:pt x="147040" y="53644"/>
                </a:lnTo>
                <a:lnTo>
                  <a:pt x="130251" y="49695"/>
                </a:lnTo>
                <a:lnTo>
                  <a:pt x="120764" y="38709"/>
                </a:lnTo>
                <a:lnTo>
                  <a:pt x="126669" y="29210"/>
                </a:lnTo>
                <a:lnTo>
                  <a:pt x="139496" y="26327"/>
                </a:lnTo>
                <a:lnTo>
                  <a:pt x="152539" y="29476"/>
                </a:lnTo>
                <a:lnTo>
                  <a:pt x="159156" y="38087"/>
                </a:lnTo>
                <a:lnTo>
                  <a:pt x="169379" y="36537"/>
                </a:lnTo>
                <a:lnTo>
                  <a:pt x="167525" y="30975"/>
                </a:lnTo>
                <a:lnTo>
                  <a:pt x="165976" y="28790"/>
                </a:lnTo>
                <a:lnTo>
                  <a:pt x="152654" y="20345"/>
                </a:lnTo>
                <a:lnTo>
                  <a:pt x="133731" y="18745"/>
                </a:lnTo>
                <a:lnTo>
                  <a:pt x="117068" y="24803"/>
                </a:lnTo>
                <a:lnTo>
                  <a:pt x="110553" y="39331"/>
                </a:lnTo>
                <a:lnTo>
                  <a:pt x="119291" y="55232"/>
                </a:lnTo>
                <a:lnTo>
                  <a:pt x="136436" y="60617"/>
                </a:lnTo>
                <a:lnTo>
                  <a:pt x="153162" y="64503"/>
                </a:lnTo>
                <a:lnTo>
                  <a:pt x="160693" y="75869"/>
                </a:lnTo>
                <a:lnTo>
                  <a:pt x="154089" y="86715"/>
                </a:lnTo>
                <a:lnTo>
                  <a:pt x="139446" y="89954"/>
                </a:lnTo>
                <a:lnTo>
                  <a:pt x="124510" y="86233"/>
                </a:lnTo>
                <a:lnTo>
                  <a:pt x="117043" y="76174"/>
                </a:lnTo>
                <a:lnTo>
                  <a:pt x="106832" y="78346"/>
                </a:lnTo>
                <a:lnTo>
                  <a:pt x="108381" y="84531"/>
                </a:lnTo>
                <a:lnTo>
                  <a:pt x="111785" y="89484"/>
                </a:lnTo>
                <a:lnTo>
                  <a:pt x="117043" y="92595"/>
                </a:lnTo>
                <a:lnTo>
                  <a:pt x="132689" y="97497"/>
                </a:lnTo>
                <a:lnTo>
                  <a:pt x="150749" y="96850"/>
                </a:lnTo>
                <a:lnTo>
                  <a:pt x="165506" y="89801"/>
                </a:lnTo>
                <a:lnTo>
                  <a:pt x="171234" y="75552"/>
                </a:lnTo>
                <a:close/>
              </a:path>
              <a:path w="675005" h="98425">
                <a:moveTo>
                  <a:pt x="257619" y="57899"/>
                </a:moveTo>
                <a:lnTo>
                  <a:pt x="255193" y="41363"/>
                </a:lnTo>
                <a:lnTo>
                  <a:pt x="247980" y="29108"/>
                </a:lnTo>
                <a:lnTo>
                  <a:pt x="247103" y="28549"/>
                </a:lnTo>
                <a:lnTo>
                  <a:pt x="247103" y="57899"/>
                </a:lnTo>
                <a:lnTo>
                  <a:pt x="245529" y="70637"/>
                </a:lnTo>
                <a:lnTo>
                  <a:pt x="240639" y="80518"/>
                </a:lnTo>
                <a:lnTo>
                  <a:pt x="232079" y="86906"/>
                </a:lnTo>
                <a:lnTo>
                  <a:pt x="219544" y="89179"/>
                </a:lnTo>
                <a:lnTo>
                  <a:pt x="207264" y="86779"/>
                </a:lnTo>
                <a:lnTo>
                  <a:pt x="198678" y="80391"/>
                </a:lnTo>
                <a:lnTo>
                  <a:pt x="193624" y="70586"/>
                </a:lnTo>
                <a:lnTo>
                  <a:pt x="191985" y="57899"/>
                </a:lnTo>
                <a:lnTo>
                  <a:pt x="193624" y="45288"/>
                </a:lnTo>
                <a:lnTo>
                  <a:pt x="198678" y="35610"/>
                </a:lnTo>
                <a:lnTo>
                  <a:pt x="207264" y="29425"/>
                </a:lnTo>
                <a:lnTo>
                  <a:pt x="219544" y="27241"/>
                </a:lnTo>
                <a:lnTo>
                  <a:pt x="231686" y="29425"/>
                </a:lnTo>
                <a:lnTo>
                  <a:pt x="240284" y="35610"/>
                </a:lnTo>
                <a:lnTo>
                  <a:pt x="245402" y="45288"/>
                </a:lnTo>
                <a:lnTo>
                  <a:pt x="247103" y="57899"/>
                </a:lnTo>
                <a:lnTo>
                  <a:pt x="247103" y="28549"/>
                </a:lnTo>
                <a:lnTo>
                  <a:pt x="245059" y="27241"/>
                </a:lnTo>
                <a:lnTo>
                  <a:pt x="236067" y="21501"/>
                </a:lnTo>
                <a:lnTo>
                  <a:pt x="219544" y="18884"/>
                </a:lnTo>
                <a:lnTo>
                  <a:pt x="203009" y="21501"/>
                </a:lnTo>
                <a:lnTo>
                  <a:pt x="191084" y="29108"/>
                </a:lnTo>
                <a:lnTo>
                  <a:pt x="183870" y="41363"/>
                </a:lnTo>
                <a:lnTo>
                  <a:pt x="181457" y="57899"/>
                </a:lnTo>
                <a:lnTo>
                  <a:pt x="183870" y="74599"/>
                </a:lnTo>
                <a:lnTo>
                  <a:pt x="191084" y="87172"/>
                </a:lnTo>
                <a:lnTo>
                  <a:pt x="203009" y="95084"/>
                </a:lnTo>
                <a:lnTo>
                  <a:pt x="219544" y="97840"/>
                </a:lnTo>
                <a:lnTo>
                  <a:pt x="235800" y="95046"/>
                </a:lnTo>
                <a:lnTo>
                  <a:pt x="244563" y="89179"/>
                </a:lnTo>
                <a:lnTo>
                  <a:pt x="247751" y="87045"/>
                </a:lnTo>
                <a:lnTo>
                  <a:pt x="255104" y="74460"/>
                </a:lnTo>
                <a:lnTo>
                  <a:pt x="257619" y="57899"/>
                </a:lnTo>
                <a:close/>
              </a:path>
              <a:path w="675005" h="98425">
                <a:moveTo>
                  <a:pt x="321106" y="88252"/>
                </a:moveTo>
                <a:lnTo>
                  <a:pt x="282397" y="88252"/>
                </a:lnTo>
                <a:lnTo>
                  <a:pt x="282397" y="19812"/>
                </a:lnTo>
                <a:lnTo>
                  <a:pt x="272173" y="19812"/>
                </a:lnTo>
                <a:lnTo>
                  <a:pt x="272173" y="96608"/>
                </a:lnTo>
                <a:lnTo>
                  <a:pt x="321106" y="96608"/>
                </a:lnTo>
                <a:lnTo>
                  <a:pt x="321106" y="88252"/>
                </a:lnTo>
                <a:close/>
              </a:path>
              <a:path w="675005" h="98425">
                <a:moveTo>
                  <a:pt x="396646" y="19812"/>
                </a:moveTo>
                <a:lnTo>
                  <a:pt x="386435" y="19812"/>
                </a:lnTo>
                <a:lnTo>
                  <a:pt x="386524" y="42545"/>
                </a:lnTo>
                <a:lnTo>
                  <a:pt x="386461" y="65074"/>
                </a:lnTo>
                <a:lnTo>
                  <a:pt x="380898" y="82308"/>
                </a:lnTo>
                <a:lnTo>
                  <a:pt x="364451" y="89179"/>
                </a:lnTo>
                <a:lnTo>
                  <a:pt x="348488" y="82219"/>
                </a:lnTo>
                <a:lnTo>
                  <a:pt x="343395" y="64833"/>
                </a:lnTo>
                <a:lnTo>
                  <a:pt x="343636" y="42278"/>
                </a:lnTo>
                <a:lnTo>
                  <a:pt x="343700" y="19812"/>
                </a:lnTo>
                <a:lnTo>
                  <a:pt x="333489" y="19812"/>
                </a:lnTo>
                <a:lnTo>
                  <a:pt x="333489" y="68757"/>
                </a:lnTo>
                <a:lnTo>
                  <a:pt x="335661" y="81394"/>
                </a:lnTo>
                <a:lnTo>
                  <a:pt x="341884" y="90500"/>
                </a:lnTo>
                <a:lnTo>
                  <a:pt x="351637" y="95999"/>
                </a:lnTo>
                <a:lnTo>
                  <a:pt x="364451" y="97840"/>
                </a:lnTo>
                <a:lnTo>
                  <a:pt x="377786" y="95986"/>
                </a:lnTo>
                <a:lnTo>
                  <a:pt x="387858" y="90373"/>
                </a:lnTo>
                <a:lnTo>
                  <a:pt x="394271" y="81000"/>
                </a:lnTo>
                <a:lnTo>
                  <a:pt x="396646" y="67830"/>
                </a:lnTo>
                <a:lnTo>
                  <a:pt x="396646" y="19812"/>
                </a:lnTo>
                <a:close/>
              </a:path>
              <a:path w="675005" h="98425">
                <a:moveTo>
                  <a:pt x="481190" y="77406"/>
                </a:moveTo>
                <a:lnTo>
                  <a:pt x="472821" y="73075"/>
                </a:lnTo>
                <a:lnTo>
                  <a:pt x="468820" y="79260"/>
                </a:lnTo>
                <a:lnTo>
                  <a:pt x="463880" y="84391"/>
                </a:lnTo>
                <a:lnTo>
                  <a:pt x="457352" y="87884"/>
                </a:lnTo>
                <a:lnTo>
                  <a:pt x="448665" y="89179"/>
                </a:lnTo>
                <a:lnTo>
                  <a:pt x="436524" y="86906"/>
                </a:lnTo>
                <a:lnTo>
                  <a:pt x="427926" y="80518"/>
                </a:lnTo>
                <a:lnTo>
                  <a:pt x="422808" y="70637"/>
                </a:lnTo>
                <a:lnTo>
                  <a:pt x="421119" y="57912"/>
                </a:lnTo>
                <a:lnTo>
                  <a:pt x="422757" y="45415"/>
                </a:lnTo>
                <a:lnTo>
                  <a:pt x="427723" y="35725"/>
                </a:lnTo>
                <a:lnTo>
                  <a:pt x="436130" y="29464"/>
                </a:lnTo>
                <a:lnTo>
                  <a:pt x="448056" y="27241"/>
                </a:lnTo>
                <a:lnTo>
                  <a:pt x="456107" y="28206"/>
                </a:lnTo>
                <a:lnTo>
                  <a:pt x="462597" y="30962"/>
                </a:lnTo>
                <a:lnTo>
                  <a:pt x="467474" y="35356"/>
                </a:lnTo>
                <a:lnTo>
                  <a:pt x="470662" y="41186"/>
                </a:lnTo>
                <a:lnTo>
                  <a:pt x="480568" y="37769"/>
                </a:lnTo>
                <a:lnTo>
                  <a:pt x="478091" y="31584"/>
                </a:lnTo>
                <a:lnTo>
                  <a:pt x="474357" y="26314"/>
                </a:lnTo>
                <a:lnTo>
                  <a:pt x="468490" y="23533"/>
                </a:lnTo>
                <a:lnTo>
                  <a:pt x="447675" y="18897"/>
                </a:lnTo>
                <a:lnTo>
                  <a:pt x="428625" y="23774"/>
                </a:lnTo>
                <a:lnTo>
                  <a:pt x="415010" y="37122"/>
                </a:lnTo>
                <a:lnTo>
                  <a:pt x="410591" y="57912"/>
                </a:lnTo>
                <a:lnTo>
                  <a:pt x="413473" y="74460"/>
                </a:lnTo>
                <a:lnTo>
                  <a:pt x="420484" y="87045"/>
                </a:lnTo>
                <a:lnTo>
                  <a:pt x="431914" y="95046"/>
                </a:lnTo>
                <a:lnTo>
                  <a:pt x="448056" y="97840"/>
                </a:lnTo>
                <a:lnTo>
                  <a:pt x="459752" y="96304"/>
                </a:lnTo>
                <a:lnTo>
                  <a:pt x="469023" y="92049"/>
                </a:lnTo>
                <a:lnTo>
                  <a:pt x="476097" y="85572"/>
                </a:lnTo>
                <a:lnTo>
                  <a:pt x="481190" y="77406"/>
                </a:lnTo>
                <a:close/>
              </a:path>
              <a:path w="675005" h="98425">
                <a:moveTo>
                  <a:pt x="505955" y="19812"/>
                </a:moveTo>
                <a:lnTo>
                  <a:pt x="495427" y="19812"/>
                </a:lnTo>
                <a:lnTo>
                  <a:pt x="495427" y="96608"/>
                </a:lnTo>
                <a:lnTo>
                  <a:pt x="505955" y="96608"/>
                </a:lnTo>
                <a:lnTo>
                  <a:pt x="505955" y="19812"/>
                </a:lnTo>
                <a:close/>
              </a:path>
              <a:path w="675005" h="98425">
                <a:moveTo>
                  <a:pt x="573151" y="0"/>
                </a:moveTo>
                <a:lnTo>
                  <a:pt x="561695" y="0"/>
                </a:lnTo>
                <a:lnTo>
                  <a:pt x="557974" y="4648"/>
                </a:lnTo>
                <a:lnTo>
                  <a:pt x="552716" y="7747"/>
                </a:lnTo>
                <a:lnTo>
                  <a:pt x="549922" y="13322"/>
                </a:lnTo>
                <a:lnTo>
                  <a:pt x="556120" y="13322"/>
                </a:lnTo>
                <a:lnTo>
                  <a:pt x="573151" y="1549"/>
                </a:lnTo>
                <a:lnTo>
                  <a:pt x="573151" y="0"/>
                </a:lnTo>
                <a:close/>
              </a:path>
              <a:path w="675005" h="98425">
                <a:moveTo>
                  <a:pt x="597611" y="57899"/>
                </a:moveTo>
                <a:lnTo>
                  <a:pt x="595185" y="41363"/>
                </a:lnTo>
                <a:lnTo>
                  <a:pt x="587971" y="29108"/>
                </a:lnTo>
                <a:lnTo>
                  <a:pt x="587082" y="28549"/>
                </a:lnTo>
                <a:lnTo>
                  <a:pt x="587082" y="57899"/>
                </a:lnTo>
                <a:lnTo>
                  <a:pt x="585508" y="70637"/>
                </a:lnTo>
                <a:lnTo>
                  <a:pt x="580618" y="80518"/>
                </a:lnTo>
                <a:lnTo>
                  <a:pt x="572058" y="86906"/>
                </a:lnTo>
                <a:lnTo>
                  <a:pt x="559523" y="89179"/>
                </a:lnTo>
                <a:lnTo>
                  <a:pt x="547243" y="86779"/>
                </a:lnTo>
                <a:lnTo>
                  <a:pt x="538657" y="80391"/>
                </a:lnTo>
                <a:lnTo>
                  <a:pt x="533603" y="70586"/>
                </a:lnTo>
                <a:lnTo>
                  <a:pt x="531964" y="57899"/>
                </a:lnTo>
                <a:lnTo>
                  <a:pt x="533603" y="45288"/>
                </a:lnTo>
                <a:lnTo>
                  <a:pt x="538657" y="35610"/>
                </a:lnTo>
                <a:lnTo>
                  <a:pt x="547243" y="29425"/>
                </a:lnTo>
                <a:lnTo>
                  <a:pt x="559523" y="27241"/>
                </a:lnTo>
                <a:lnTo>
                  <a:pt x="571665" y="29425"/>
                </a:lnTo>
                <a:lnTo>
                  <a:pt x="580263" y="35610"/>
                </a:lnTo>
                <a:lnTo>
                  <a:pt x="585381" y="45288"/>
                </a:lnTo>
                <a:lnTo>
                  <a:pt x="587082" y="57899"/>
                </a:lnTo>
                <a:lnTo>
                  <a:pt x="587082" y="28549"/>
                </a:lnTo>
                <a:lnTo>
                  <a:pt x="585050" y="27241"/>
                </a:lnTo>
                <a:lnTo>
                  <a:pt x="576046" y="21501"/>
                </a:lnTo>
                <a:lnTo>
                  <a:pt x="559523" y="18884"/>
                </a:lnTo>
                <a:lnTo>
                  <a:pt x="542988" y="21501"/>
                </a:lnTo>
                <a:lnTo>
                  <a:pt x="531063" y="29108"/>
                </a:lnTo>
                <a:lnTo>
                  <a:pt x="523849" y="41363"/>
                </a:lnTo>
                <a:lnTo>
                  <a:pt x="521436" y="57899"/>
                </a:lnTo>
                <a:lnTo>
                  <a:pt x="523849" y="74599"/>
                </a:lnTo>
                <a:lnTo>
                  <a:pt x="531063" y="87172"/>
                </a:lnTo>
                <a:lnTo>
                  <a:pt x="542988" y="95084"/>
                </a:lnTo>
                <a:lnTo>
                  <a:pt x="559523" y="97840"/>
                </a:lnTo>
                <a:lnTo>
                  <a:pt x="575792" y="95046"/>
                </a:lnTo>
                <a:lnTo>
                  <a:pt x="584542" y="89179"/>
                </a:lnTo>
                <a:lnTo>
                  <a:pt x="587730" y="87045"/>
                </a:lnTo>
                <a:lnTo>
                  <a:pt x="595096" y="74460"/>
                </a:lnTo>
                <a:lnTo>
                  <a:pt x="597611" y="57899"/>
                </a:lnTo>
                <a:close/>
              </a:path>
              <a:path w="675005" h="98425">
                <a:moveTo>
                  <a:pt x="674382" y="19812"/>
                </a:moveTo>
                <a:lnTo>
                  <a:pt x="664794" y="19812"/>
                </a:lnTo>
                <a:lnTo>
                  <a:pt x="665416" y="85775"/>
                </a:lnTo>
                <a:lnTo>
                  <a:pt x="624243" y="19812"/>
                </a:lnTo>
                <a:lnTo>
                  <a:pt x="612152" y="19812"/>
                </a:lnTo>
                <a:lnTo>
                  <a:pt x="612152" y="96608"/>
                </a:lnTo>
                <a:lnTo>
                  <a:pt x="621144" y="96608"/>
                </a:lnTo>
                <a:lnTo>
                  <a:pt x="620826" y="31292"/>
                </a:lnTo>
                <a:lnTo>
                  <a:pt x="661708" y="96608"/>
                </a:lnTo>
                <a:lnTo>
                  <a:pt x="674382" y="96608"/>
                </a:lnTo>
                <a:lnTo>
                  <a:pt x="674382" y="1981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71" name="bg object 71"/>
          <p:cNvPicPr/>
          <p:nvPr/>
        </p:nvPicPr>
        <p:blipFill>
          <a:blip r:embed="rId26" cstate="print"/>
          <a:stretch>
            <a:fillRect/>
          </a:stretch>
        </p:blipFill>
        <p:spPr>
          <a:xfrm>
            <a:off x="2477935" y="4407369"/>
            <a:ext cx="136563" cy="76796"/>
          </a:xfrm>
          <a:prstGeom prst="rect">
            <a:avLst/>
          </a:prstGeom>
        </p:spPr>
      </p:pic>
      <p:pic>
        <p:nvPicPr>
          <p:cNvPr id="72" name="bg object 72"/>
          <p:cNvPicPr/>
          <p:nvPr/>
        </p:nvPicPr>
        <p:blipFill>
          <a:blip r:embed="rId27" cstate="print"/>
          <a:stretch>
            <a:fillRect/>
          </a:stretch>
        </p:blipFill>
        <p:spPr>
          <a:xfrm>
            <a:off x="2663393" y="4406287"/>
            <a:ext cx="434733" cy="79111"/>
          </a:xfrm>
          <a:prstGeom prst="rect">
            <a:avLst/>
          </a:prstGeom>
        </p:spPr>
      </p:pic>
      <p:pic>
        <p:nvPicPr>
          <p:cNvPr id="73" name="bg object 73"/>
          <p:cNvPicPr/>
          <p:nvPr/>
        </p:nvPicPr>
        <p:blipFill>
          <a:blip r:embed="rId28" cstate="print"/>
          <a:stretch>
            <a:fillRect/>
          </a:stretch>
        </p:blipFill>
        <p:spPr>
          <a:xfrm>
            <a:off x="2566466" y="4540224"/>
            <a:ext cx="271246" cy="98682"/>
          </a:xfrm>
          <a:prstGeom prst="rect">
            <a:avLst/>
          </a:prstGeom>
        </p:spPr>
      </p:pic>
      <p:pic>
        <p:nvPicPr>
          <p:cNvPr id="74" name="bg object 74"/>
          <p:cNvPicPr/>
          <p:nvPr/>
        </p:nvPicPr>
        <p:blipFill>
          <a:blip r:embed="rId29" cstate="print"/>
          <a:stretch>
            <a:fillRect/>
          </a:stretch>
        </p:blipFill>
        <p:spPr>
          <a:xfrm>
            <a:off x="2857220" y="4540224"/>
            <a:ext cx="152336" cy="78968"/>
          </a:xfrm>
          <a:prstGeom prst="rect">
            <a:avLst/>
          </a:prstGeom>
        </p:spPr>
      </p:pic>
      <p:pic>
        <p:nvPicPr>
          <p:cNvPr id="75" name="bg object 75"/>
          <p:cNvPicPr/>
          <p:nvPr/>
        </p:nvPicPr>
        <p:blipFill>
          <a:blip r:embed="rId30" cstate="print"/>
          <a:stretch>
            <a:fillRect/>
          </a:stretch>
        </p:blipFill>
        <p:spPr>
          <a:xfrm>
            <a:off x="1030987" y="4803458"/>
            <a:ext cx="81150" cy="190879"/>
          </a:xfrm>
          <a:prstGeom prst="rect">
            <a:avLst/>
          </a:prstGeom>
        </p:spPr>
      </p:pic>
      <p:pic>
        <p:nvPicPr>
          <p:cNvPr id="76" name="bg object 76"/>
          <p:cNvPicPr/>
          <p:nvPr/>
        </p:nvPicPr>
        <p:blipFill>
          <a:blip r:embed="rId30" cstate="print"/>
          <a:stretch>
            <a:fillRect/>
          </a:stretch>
        </p:blipFill>
        <p:spPr>
          <a:xfrm>
            <a:off x="2745485" y="4803458"/>
            <a:ext cx="81153" cy="190879"/>
          </a:xfrm>
          <a:prstGeom prst="rect">
            <a:avLst/>
          </a:prstGeom>
        </p:spPr>
      </p:pic>
      <p:pic>
        <p:nvPicPr>
          <p:cNvPr id="77" name="bg object 77"/>
          <p:cNvPicPr/>
          <p:nvPr/>
        </p:nvPicPr>
        <p:blipFill>
          <a:blip r:embed="rId30" cstate="print"/>
          <a:stretch>
            <a:fillRect/>
          </a:stretch>
        </p:blipFill>
        <p:spPr>
          <a:xfrm>
            <a:off x="4645723" y="4803458"/>
            <a:ext cx="81153" cy="190879"/>
          </a:xfrm>
          <a:prstGeom prst="rect">
            <a:avLst/>
          </a:prstGeom>
        </p:spPr>
      </p:pic>
      <p:pic>
        <p:nvPicPr>
          <p:cNvPr id="78" name="bg object 78"/>
          <p:cNvPicPr/>
          <p:nvPr/>
        </p:nvPicPr>
        <p:blipFill>
          <a:blip r:embed="rId31" cstate="print"/>
          <a:stretch>
            <a:fillRect/>
          </a:stretch>
        </p:blipFill>
        <p:spPr>
          <a:xfrm>
            <a:off x="225742" y="5026342"/>
            <a:ext cx="5492115" cy="1925955"/>
          </a:xfrm>
          <a:prstGeom prst="rect">
            <a:avLst/>
          </a:prstGeom>
        </p:spPr>
      </p:pic>
      <p:pic>
        <p:nvPicPr>
          <p:cNvPr id="79" name="bg object 79"/>
          <p:cNvPicPr/>
          <p:nvPr/>
        </p:nvPicPr>
        <p:blipFill>
          <a:blip r:embed="rId32" cstate="print"/>
          <a:stretch>
            <a:fillRect/>
          </a:stretch>
        </p:blipFill>
        <p:spPr>
          <a:xfrm>
            <a:off x="6415087" y="3429000"/>
            <a:ext cx="80010" cy="325753"/>
          </a:xfrm>
          <a:prstGeom prst="rect">
            <a:avLst/>
          </a:prstGeom>
        </p:spPr>
      </p:pic>
      <p:pic>
        <p:nvPicPr>
          <p:cNvPr id="80" name="bg object 80"/>
          <p:cNvPicPr/>
          <p:nvPr/>
        </p:nvPicPr>
        <p:blipFill>
          <a:blip r:embed="rId33" cstate="print"/>
          <a:stretch>
            <a:fillRect/>
          </a:stretch>
        </p:blipFill>
        <p:spPr>
          <a:xfrm>
            <a:off x="5369242" y="3786758"/>
            <a:ext cx="2177415" cy="1218438"/>
          </a:xfrm>
          <a:prstGeom prst="rect">
            <a:avLst/>
          </a:prstGeom>
        </p:spPr>
      </p:pic>
      <p:pic>
        <p:nvPicPr>
          <p:cNvPr id="81" name="bg object 81"/>
          <p:cNvPicPr/>
          <p:nvPr/>
        </p:nvPicPr>
        <p:blipFill>
          <a:blip r:embed="rId34" cstate="print"/>
          <a:stretch>
            <a:fillRect/>
          </a:stretch>
        </p:blipFill>
        <p:spPr>
          <a:xfrm>
            <a:off x="5997892" y="5037200"/>
            <a:ext cx="920115" cy="642937"/>
          </a:xfrm>
          <a:prstGeom prst="rect">
            <a:avLst/>
          </a:prstGeom>
        </p:spPr>
      </p:pic>
      <p:pic>
        <p:nvPicPr>
          <p:cNvPr id="82" name="bg object 82"/>
          <p:cNvPicPr/>
          <p:nvPr/>
        </p:nvPicPr>
        <p:blipFill>
          <a:blip r:embed="rId35" cstate="print"/>
          <a:stretch>
            <a:fillRect/>
          </a:stretch>
        </p:blipFill>
        <p:spPr>
          <a:xfrm>
            <a:off x="6055042" y="5712142"/>
            <a:ext cx="805815" cy="765810"/>
          </a:xfrm>
          <a:prstGeom prst="rect">
            <a:avLst/>
          </a:prstGeom>
        </p:spPr>
      </p:pic>
      <p:pic>
        <p:nvPicPr>
          <p:cNvPr id="83" name="bg object 83"/>
          <p:cNvPicPr/>
          <p:nvPr/>
        </p:nvPicPr>
        <p:blipFill>
          <a:blip r:embed="rId36" cstate="print"/>
          <a:stretch>
            <a:fillRect/>
          </a:stretch>
        </p:blipFill>
        <p:spPr>
          <a:xfrm>
            <a:off x="5883592" y="6512242"/>
            <a:ext cx="1148715" cy="691515"/>
          </a:xfrm>
          <a:prstGeom prst="rect">
            <a:avLst/>
          </a:prstGeom>
        </p:spPr>
      </p:pic>
      <p:pic>
        <p:nvPicPr>
          <p:cNvPr id="84" name="bg object 84"/>
          <p:cNvPicPr/>
          <p:nvPr/>
        </p:nvPicPr>
        <p:blipFill>
          <a:blip r:embed="rId37" cstate="print"/>
          <a:stretch>
            <a:fillRect/>
          </a:stretch>
        </p:blipFill>
        <p:spPr>
          <a:xfrm>
            <a:off x="9055417" y="3429000"/>
            <a:ext cx="85725" cy="302893"/>
          </a:xfrm>
          <a:prstGeom prst="rect">
            <a:avLst/>
          </a:prstGeom>
        </p:spPr>
      </p:pic>
      <p:pic>
        <p:nvPicPr>
          <p:cNvPr id="85" name="bg object 85"/>
          <p:cNvPicPr/>
          <p:nvPr/>
        </p:nvPicPr>
        <p:blipFill>
          <a:blip r:embed="rId38" cstate="print"/>
          <a:stretch>
            <a:fillRect/>
          </a:stretch>
        </p:blipFill>
        <p:spPr>
          <a:xfrm>
            <a:off x="8043862" y="3763327"/>
            <a:ext cx="2105977" cy="1222438"/>
          </a:xfrm>
          <a:prstGeom prst="rect">
            <a:avLst/>
          </a:prstGeom>
        </p:spPr>
      </p:pic>
      <p:pic>
        <p:nvPicPr>
          <p:cNvPr id="86" name="bg object 86"/>
          <p:cNvPicPr/>
          <p:nvPr/>
        </p:nvPicPr>
        <p:blipFill>
          <a:blip r:embed="rId39" cstate="print"/>
          <a:stretch>
            <a:fillRect/>
          </a:stretch>
        </p:blipFill>
        <p:spPr>
          <a:xfrm>
            <a:off x="7952422" y="5017198"/>
            <a:ext cx="2291715" cy="1117854"/>
          </a:xfrm>
          <a:prstGeom prst="rect">
            <a:avLst/>
          </a:prstGeom>
        </p:spPr>
      </p:pic>
      <p:pic>
        <p:nvPicPr>
          <p:cNvPr id="87" name="bg object 87"/>
          <p:cNvPicPr/>
          <p:nvPr/>
        </p:nvPicPr>
        <p:blipFill>
          <a:blip r:embed="rId40" cstate="print"/>
          <a:stretch>
            <a:fillRect/>
          </a:stretch>
        </p:blipFill>
        <p:spPr>
          <a:xfrm>
            <a:off x="7540942" y="6169342"/>
            <a:ext cx="920115" cy="462915"/>
          </a:xfrm>
          <a:prstGeom prst="rect">
            <a:avLst/>
          </a:prstGeom>
        </p:spPr>
      </p:pic>
      <p:pic>
        <p:nvPicPr>
          <p:cNvPr id="88" name="bg object 88"/>
          <p:cNvPicPr/>
          <p:nvPr/>
        </p:nvPicPr>
        <p:blipFill>
          <a:blip r:embed="rId41" cstate="print"/>
          <a:stretch>
            <a:fillRect/>
          </a:stretch>
        </p:blipFill>
        <p:spPr>
          <a:xfrm>
            <a:off x="8638222" y="6169342"/>
            <a:ext cx="920115" cy="691515"/>
          </a:xfrm>
          <a:prstGeom prst="rect">
            <a:avLst/>
          </a:prstGeom>
        </p:spPr>
      </p:pic>
      <p:pic>
        <p:nvPicPr>
          <p:cNvPr id="89" name="bg object 89"/>
          <p:cNvPicPr/>
          <p:nvPr/>
        </p:nvPicPr>
        <p:blipFill>
          <a:blip r:embed="rId42" cstate="print"/>
          <a:stretch>
            <a:fillRect/>
          </a:stretch>
        </p:blipFill>
        <p:spPr>
          <a:xfrm>
            <a:off x="9712642" y="6169342"/>
            <a:ext cx="920115" cy="691515"/>
          </a:xfrm>
          <a:prstGeom prst="rect">
            <a:avLst/>
          </a:prstGeom>
        </p:spPr>
      </p:pic>
      <p:pic>
        <p:nvPicPr>
          <p:cNvPr id="90" name="bg object 90"/>
          <p:cNvPicPr/>
          <p:nvPr/>
        </p:nvPicPr>
        <p:blipFill>
          <a:blip r:embed="rId43" cstate="print"/>
          <a:stretch>
            <a:fillRect/>
          </a:stretch>
        </p:blipFill>
        <p:spPr>
          <a:xfrm>
            <a:off x="10284142" y="3198113"/>
            <a:ext cx="3091815" cy="1262443"/>
          </a:xfrm>
          <a:prstGeom prst="rect">
            <a:avLst/>
          </a:prstGeom>
        </p:spPr>
      </p:pic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80085" y="6909435"/>
            <a:ext cx="3128391" cy="3714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4/8/2023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9793224" y="6909435"/>
            <a:ext cx="3128391" cy="3714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0</Words>
  <Application>Microsoft Office PowerPoint</Application>
  <PresentationFormat>Personalizado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1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3" baseType="lpstr">
      <vt:lpstr>Calibri</vt:lpstr>
      <vt:lpstr>Office Theme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cp:lastModifiedBy/>
  <cp:revision>1</cp:revision>
  <dcterms:created xsi:type="dcterms:W3CDTF">2023-04-08T21:30:44Z</dcterms:created>
  <dcterms:modified xsi:type="dcterms:W3CDTF">2023-04-08T21:30:48Z</dcterms:modified>
</cp:coreProperties>
</file>