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6" r:id="rId1"/>
  </p:sldMasterIdLst>
  <p:sldIdLst>
    <p:sldId id="256" r:id="rId2"/>
  </p:sldIdLst>
  <p:sldSz cx="15432088" cy="8658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25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18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0887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25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6041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txStyles>
    <p:titleStyle>
      <a:lvl1pPr algn="l" defTabSz="1154430" rtl="0" eaLnBrk="1" latinLnBrk="0" hangingPunct="1">
        <a:lnSpc>
          <a:spcPct val="90000"/>
        </a:lnSpc>
        <a:spcBef>
          <a:spcPct val="0"/>
        </a:spcBef>
        <a:buNone/>
        <a:defRPr sz="55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608" indent="-288608" algn="l" defTabSz="1154430" rtl="0" eaLnBrk="1" latinLnBrk="0" hangingPunct="1">
        <a:lnSpc>
          <a:spcPct val="90000"/>
        </a:lnSpc>
        <a:spcBef>
          <a:spcPts val="1263"/>
        </a:spcBef>
        <a:buFont typeface="Arial" panose="020B0604020202020204" pitchFamily="34" charset="0"/>
        <a:buChar char="•"/>
        <a:defRPr sz="3535" kern="1200">
          <a:solidFill>
            <a:schemeClr val="tx1"/>
          </a:solidFill>
          <a:latin typeface="+mn-lt"/>
          <a:ea typeface="+mn-ea"/>
          <a:cs typeface="+mn-cs"/>
        </a:defRPr>
      </a:lvl1pPr>
      <a:lvl2pPr marL="865823" indent="-288608" algn="l" defTabSz="1154430" rtl="0" eaLnBrk="1" latinLnBrk="0" hangingPunct="1">
        <a:lnSpc>
          <a:spcPct val="90000"/>
        </a:lnSpc>
        <a:spcBef>
          <a:spcPts val="631"/>
        </a:spcBef>
        <a:buFont typeface="Arial" panose="020B0604020202020204" pitchFamily="34" charset="0"/>
        <a:buChar char="•"/>
        <a:defRPr sz="3030" kern="1200">
          <a:solidFill>
            <a:schemeClr val="tx1"/>
          </a:solidFill>
          <a:latin typeface="+mn-lt"/>
          <a:ea typeface="+mn-ea"/>
          <a:cs typeface="+mn-cs"/>
        </a:defRPr>
      </a:lvl2pPr>
      <a:lvl3pPr marL="1443038" indent="-288608" algn="l" defTabSz="1154430" rtl="0" eaLnBrk="1" latinLnBrk="0" hangingPunct="1">
        <a:lnSpc>
          <a:spcPct val="90000"/>
        </a:lnSpc>
        <a:spcBef>
          <a:spcPts val="631"/>
        </a:spcBef>
        <a:buFont typeface="Arial" panose="020B0604020202020204" pitchFamily="34" charset="0"/>
        <a:buChar char="•"/>
        <a:defRPr sz="2525" kern="1200">
          <a:solidFill>
            <a:schemeClr val="tx1"/>
          </a:solidFill>
          <a:latin typeface="+mn-lt"/>
          <a:ea typeface="+mn-ea"/>
          <a:cs typeface="+mn-cs"/>
        </a:defRPr>
      </a:lvl3pPr>
      <a:lvl4pPr marL="2020253" indent="-288608" algn="l" defTabSz="1154430" rtl="0" eaLnBrk="1" latinLnBrk="0" hangingPunct="1">
        <a:lnSpc>
          <a:spcPct val="90000"/>
        </a:lnSpc>
        <a:spcBef>
          <a:spcPts val="631"/>
        </a:spcBef>
        <a:buFont typeface="Arial" panose="020B0604020202020204" pitchFamily="34" charset="0"/>
        <a:buChar char="•"/>
        <a:defRPr sz="2273" kern="1200">
          <a:solidFill>
            <a:schemeClr val="tx1"/>
          </a:solidFill>
          <a:latin typeface="+mn-lt"/>
          <a:ea typeface="+mn-ea"/>
          <a:cs typeface="+mn-cs"/>
        </a:defRPr>
      </a:lvl4pPr>
      <a:lvl5pPr marL="2597468" indent="-288608" algn="l" defTabSz="1154430" rtl="0" eaLnBrk="1" latinLnBrk="0" hangingPunct="1">
        <a:lnSpc>
          <a:spcPct val="90000"/>
        </a:lnSpc>
        <a:spcBef>
          <a:spcPts val="631"/>
        </a:spcBef>
        <a:buFont typeface="Arial" panose="020B0604020202020204" pitchFamily="34" charset="0"/>
        <a:buChar char="•"/>
        <a:defRPr sz="2273" kern="1200">
          <a:solidFill>
            <a:schemeClr val="tx1"/>
          </a:solidFill>
          <a:latin typeface="+mn-lt"/>
          <a:ea typeface="+mn-ea"/>
          <a:cs typeface="+mn-cs"/>
        </a:defRPr>
      </a:lvl5pPr>
      <a:lvl6pPr marL="3174683" indent="-288608" algn="l" defTabSz="1154430" rtl="0" eaLnBrk="1" latinLnBrk="0" hangingPunct="1">
        <a:lnSpc>
          <a:spcPct val="90000"/>
        </a:lnSpc>
        <a:spcBef>
          <a:spcPts val="631"/>
        </a:spcBef>
        <a:buFont typeface="Arial" panose="020B0604020202020204" pitchFamily="34" charset="0"/>
        <a:buChar char="•"/>
        <a:defRPr sz="2273" kern="1200">
          <a:solidFill>
            <a:schemeClr val="tx1"/>
          </a:solidFill>
          <a:latin typeface="+mn-lt"/>
          <a:ea typeface="+mn-ea"/>
          <a:cs typeface="+mn-cs"/>
        </a:defRPr>
      </a:lvl6pPr>
      <a:lvl7pPr marL="3751898" indent="-288608" algn="l" defTabSz="1154430" rtl="0" eaLnBrk="1" latinLnBrk="0" hangingPunct="1">
        <a:lnSpc>
          <a:spcPct val="90000"/>
        </a:lnSpc>
        <a:spcBef>
          <a:spcPts val="631"/>
        </a:spcBef>
        <a:buFont typeface="Arial" panose="020B0604020202020204" pitchFamily="34" charset="0"/>
        <a:buChar char="•"/>
        <a:defRPr sz="2273" kern="1200">
          <a:solidFill>
            <a:schemeClr val="tx1"/>
          </a:solidFill>
          <a:latin typeface="+mn-lt"/>
          <a:ea typeface="+mn-ea"/>
          <a:cs typeface="+mn-cs"/>
        </a:defRPr>
      </a:lvl7pPr>
      <a:lvl8pPr marL="4329113" indent="-288608" algn="l" defTabSz="1154430" rtl="0" eaLnBrk="1" latinLnBrk="0" hangingPunct="1">
        <a:lnSpc>
          <a:spcPct val="90000"/>
        </a:lnSpc>
        <a:spcBef>
          <a:spcPts val="631"/>
        </a:spcBef>
        <a:buFont typeface="Arial" panose="020B0604020202020204" pitchFamily="34" charset="0"/>
        <a:buChar char="•"/>
        <a:defRPr sz="2273" kern="1200">
          <a:solidFill>
            <a:schemeClr val="tx1"/>
          </a:solidFill>
          <a:latin typeface="+mn-lt"/>
          <a:ea typeface="+mn-ea"/>
          <a:cs typeface="+mn-cs"/>
        </a:defRPr>
      </a:lvl8pPr>
      <a:lvl9pPr marL="4906328" indent="-288608" algn="l" defTabSz="1154430" rtl="0" eaLnBrk="1" latinLnBrk="0" hangingPunct="1">
        <a:lnSpc>
          <a:spcPct val="90000"/>
        </a:lnSpc>
        <a:spcBef>
          <a:spcPts val="631"/>
        </a:spcBef>
        <a:buFont typeface="Arial" panose="020B0604020202020204" pitchFamily="34" charset="0"/>
        <a:buChar char="•"/>
        <a:defRPr sz="227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4430" rtl="0" eaLnBrk="1" latinLnBrk="0" hangingPunct="1">
        <a:defRPr sz="2273" kern="1200">
          <a:solidFill>
            <a:schemeClr val="tx1"/>
          </a:solidFill>
          <a:latin typeface="+mn-lt"/>
          <a:ea typeface="+mn-ea"/>
          <a:cs typeface="+mn-cs"/>
        </a:defRPr>
      </a:lvl1pPr>
      <a:lvl2pPr marL="577215" algn="l" defTabSz="1154430" rtl="0" eaLnBrk="1" latinLnBrk="0" hangingPunct="1">
        <a:defRPr sz="2273" kern="1200">
          <a:solidFill>
            <a:schemeClr val="tx1"/>
          </a:solidFill>
          <a:latin typeface="+mn-lt"/>
          <a:ea typeface="+mn-ea"/>
          <a:cs typeface="+mn-cs"/>
        </a:defRPr>
      </a:lvl2pPr>
      <a:lvl3pPr marL="1154430" algn="l" defTabSz="1154430" rtl="0" eaLnBrk="1" latinLnBrk="0" hangingPunct="1">
        <a:defRPr sz="2273" kern="1200">
          <a:solidFill>
            <a:schemeClr val="tx1"/>
          </a:solidFill>
          <a:latin typeface="+mn-lt"/>
          <a:ea typeface="+mn-ea"/>
          <a:cs typeface="+mn-cs"/>
        </a:defRPr>
      </a:lvl3pPr>
      <a:lvl4pPr marL="1731645" algn="l" defTabSz="1154430" rtl="0" eaLnBrk="1" latinLnBrk="0" hangingPunct="1">
        <a:defRPr sz="2273" kern="1200">
          <a:solidFill>
            <a:schemeClr val="tx1"/>
          </a:solidFill>
          <a:latin typeface="+mn-lt"/>
          <a:ea typeface="+mn-ea"/>
          <a:cs typeface="+mn-cs"/>
        </a:defRPr>
      </a:lvl4pPr>
      <a:lvl5pPr marL="2308860" algn="l" defTabSz="1154430" rtl="0" eaLnBrk="1" latinLnBrk="0" hangingPunct="1">
        <a:defRPr sz="2273" kern="1200">
          <a:solidFill>
            <a:schemeClr val="tx1"/>
          </a:solidFill>
          <a:latin typeface="+mn-lt"/>
          <a:ea typeface="+mn-ea"/>
          <a:cs typeface="+mn-cs"/>
        </a:defRPr>
      </a:lvl5pPr>
      <a:lvl6pPr marL="2886075" algn="l" defTabSz="1154430" rtl="0" eaLnBrk="1" latinLnBrk="0" hangingPunct="1">
        <a:defRPr sz="2273" kern="1200">
          <a:solidFill>
            <a:schemeClr val="tx1"/>
          </a:solidFill>
          <a:latin typeface="+mn-lt"/>
          <a:ea typeface="+mn-ea"/>
          <a:cs typeface="+mn-cs"/>
        </a:defRPr>
      </a:lvl6pPr>
      <a:lvl7pPr marL="3463290" algn="l" defTabSz="1154430" rtl="0" eaLnBrk="1" latinLnBrk="0" hangingPunct="1">
        <a:defRPr sz="2273" kern="1200">
          <a:solidFill>
            <a:schemeClr val="tx1"/>
          </a:solidFill>
          <a:latin typeface="+mn-lt"/>
          <a:ea typeface="+mn-ea"/>
          <a:cs typeface="+mn-cs"/>
        </a:defRPr>
      </a:lvl7pPr>
      <a:lvl8pPr marL="4040505" algn="l" defTabSz="1154430" rtl="0" eaLnBrk="1" latinLnBrk="0" hangingPunct="1">
        <a:defRPr sz="2273" kern="1200">
          <a:solidFill>
            <a:schemeClr val="tx1"/>
          </a:solidFill>
          <a:latin typeface="+mn-lt"/>
          <a:ea typeface="+mn-ea"/>
          <a:cs typeface="+mn-cs"/>
        </a:defRPr>
      </a:lvl8pPr>
      <a:lvl9pPr marL="4617720" algn="l" defTabSz="1154430" rtl="0" eaLnBrk="1" latinLnBrk="0" hangingPunct="1">
        <a:defRPr sz="227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Imagen 33">
            <a:extLst>
              <a:ext uri="{FF2B5EF4-FFF2-40B4-BE49-F238E27FC236}">
                <a16:creationId xmlns:a16="http://schemas.microsoft.com/office/drawing/2014/main" id="{EFDB90F9-1F0A-C2FF-9AFD-7BB1D7DBA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9747" y="6153901"/>
            <a:ext cx="3368929" cy="19472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6" name="Imagen 35">
            <a:extLst>
              <a:ext uri="{FF2B5EF4-FFF2-40B4-BE49-F238E27FC236}">
                <a16:creationId xmlns:a16="http://schemas.microsoft.com/office/drawing/2014/main" id="{9B07C259-AAB0-8CA8-6AC3-D4862894E1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1891" y="5399730"/>
            <a:ext cx="2324100" cy="17895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992598BF-724C-C522-C31E-511FAA35A6A6}"/>
              </a:ext>
            </a:extLst>
          </p:cNvPr>
          <p:cNvCxnSpPr>
            <a:cxnSpLocks/>
          </p:cNvCxnSpPr>
          <p:nvPr/>
        </p:nvCxnSpPr>
        <p:spPr>
          <a:xfrm>
            <a:off x="7827515" y="561800"/>
            <a:ext cx="0" cy="512673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131E067F-B0F3-98F2-9F42-080C340E3566}"/>
              </a:ext>
            </a:extLst>
          </p:cNvPr>
          <p:cNvCxnSpPr/>
          <p:nvPr/>
        </p:nvCxnSpPr>
        <p:spPr>
          <a:xfrm>
            <a:off x="5393600" y="1816134"/>
            <a:ext cx="0" cy="986144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6DDD0FEE-3BCB-EB05-9ACA-EB34CBBB46A9}"/>
              </a:ext>
            </a:extLst>
          </p:cNvPr>
          <p:cNvCxnSpPr/>
          <p:nvPr/>
        </p:nvCxnSpPr>
        <p:spPr>
          <a:xfrm>
            <a:off x="8383328" y="1816134"/>
            <a:ext cx="0" cy="986144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C9CB5E78-1227-2B17-F80B-538AB4CEDB4D}"/>
              </a:ext>
            </a:extLst>
          </p:cNvPr>
          <p:cNvCxnSpPr/>
          <p:nvPr/>
        </p:nvCxnSpPr>
        <p:spPr>
          <a:xfrm>
            <a:off x="11051450" y="1816134"/>
            <a:ext cx="0" cy="986144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Conector: angular 2">
            <a:extLst>
              <a:ext uri="{FF2B5EF4-FFF2-40B4-BE49-F238E27FC236}">
                <a16:creationId xmlns:a16="http://schemas.microsoft.com/office/drawing/2014/main" id="{9AC7F0B8-8DA3-A43B-E1A7-EBF8AF4A8BF2}"/>
              </a:ext>
            </a:extLst>
          </p:cNvPr>
          <p:cNvCxnSpPr>
            <a:stCxn id="5" idx="2"/>
            <a:endCxn id="7" idx="0"/>
          </p:cNvCxnSpPr>
          <p:nvPr/>
        </p:nvCxnSpPr>
        <p:spPr>
          <a:xfrm rot="5400000">
            <a:off x="4577397" y="-853317"/>
            <a:ext cx="682149" cy="5818092"/>
          </a:xfrm>
          <a:prstGeom prst="bentConnector3">
            <a:avLst>
              <a:gd name="adj1" fmla="val 16395"/>
            </a:avLst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Conector: angular 9">
            <a:extLst>
              <a:ext uri="{FF2B5EF4-FFF2-40B4-BE49-F238E27FC236}">
                <a16:creationId xmlns:a16="http://schemas.microsoft.com/office/drawing/2014/main" id="{D011C9E3-B9E4-4484-CA0A-55E7F1836865}"/>
              </a:ext>
            </a:extLst>
          </p:cNvPr>
          <p:cNvCxnSpPr>
            <a:cxnSpLocks/>
            <a:stCxn id="5" idx="2"/>
            <a:endCxn id="17" idx="0"/>
          </p:cNvCxnSpPr>
          <p:nvPr/>
        </p:nvCxnSpPr>
        <p:spPr>
          <a:xfrm rot="16200000" flipH="1">
            <a:off x="10318756" y="-776586"/>
            <a:ext cx="913944" cy="5896425"/>
          </a:xfrm>
          <a:prstGeom prst="bentConnector3">
            <a:avLst>
              <a:gd name="adj1" fmla="val 11961"/>
            </a:avLst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60F27005-1CF4-F973-AAA4-EF67FA4527E7}"/>
              </a:ext>
            </a:extLst>
          </p:cNvPr>
          <p:cNvSpPr txBox="1"/>
          <p:nvPr/>
        </p:nvSpPr>
        <p:spPr>
          <a:xfrm>
            <a:off x="6343858" y="761203"/>
            <a:ext cx="2967317" cy="95345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es-CO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Sentimiento profundo de afecto, cariño y conexión hacia algo o alguien.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CO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Implica emociones, pensamientos y acciones que se expresan en distintas formas.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A231E10-B134-FB9C-79AE-0981E47A9DDB}"/>
              </a:ext>
            </a:extLst>
          </p:cNvPr>
          <p:cNvSpPr txBox="1"/>
          <p:nvPr/>
        </p:nvSpPr>
        <p:spPr>
          <a:xfrm>
            <a:off x="7338939" y="260984"/>
            <a:ext cx="977152" cy="44267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2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AMOR</a:t>
            </a:r>
            <a:endParaRPr lang="es-CO" sz="2000" b="1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9495A5C-CC73-4774-4A0B-12BFA906F068}"/>
              </a:ext>
            </a:extLst>
          </p:cNvPr>
          <p:cNvSpPr txBox="1"/>
          <p:nvPr/>
        </p:nvSpPr>
        <p:spPr>
          <a:xfrm>
            <a:off x="271392" y="2396804"/>
            <a:ext cx="3476065" cy="519207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AMOR ROMÁNTICO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Atracción emocional y física entre dos personas.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Basado en la pasión, intimidad y compromiso.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AMOR PLATÓNICO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Amor idealizado, sin componentes físicos o sexuales.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 basa en la admiración y la conexión emocional.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AMOR FAMILIAR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Vínculos de afecto y apoyo entre familiares.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Incondicional y protector.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Amor propio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Aceptación, respeto y cuidado de uno mismo.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Fundamental para la salud mental y emocional.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AMOR INCONDICIONAL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Amor que no depende de condiciones o expectativas.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Generalmente asociado a los padres o cuidadores.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AMISTAD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Amor basado en la camaradería, confianza y apoyo mutuo.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Relación no romántica pero afectiva.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605F890-8C54-EC82-3C16-BE95A1B8A730}"/>
              </a:ext>
            </a:extLst>
          </p:cNvPr>
          <p:cNvSpPr txBox="1"/>
          <p:nvPr/>
        </p:nvSpPr>
        <p:spPr>
          <a:xfrm>
            <a:off x="1330346" y="2002740"/>
            <a:ext cx="1358152" cy="30646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TIPOS DE AMOR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F3498DB-36E8-72EE-E846-30829301B0E3}"/>
              </a:ext>
            </a:extLst>
          </p:cNvPr>
          <p:cNvSpPr txBox="1"/>
          <p:nvPr/>
        </p:nvSpPr>
        <p:spPr>
          <a:xfrm>
            <a:off x="3909944" y="2628599"/>
            <a:ext cx="2967317" cy="498223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CONFIANZA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Base fundamental para cualquier relación amorosa.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Sin ella, las relaciones se ven afectadas por la duda y la inseguridad.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COMUNICACIÓN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Herramienta esencial para expresar sentimientos, necesidades y deseos.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Ayuda a resolver conflictos y profundizar la conexión.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RESPETO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Reconocimiento de la dignidad y los derechos del otro.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Previene la manipulación y los abusos.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COMPROMISO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Acto de dedicación mutua para mantener la relación.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Incluye responsabilidad y esfuerzo para el bienestar del otro.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EMPATÍA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Capacidad de ponerse en el lugar del otro, entendiendo sus emociones.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Facilita la comprensión y la armonía en la relación.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11540FB-4A89-76E3-6110-4E80473D629E}"/>
              </a:ext>
            </a:extLst>
          </p:cNvPr>
          <p:cNvSpPr txBox="1"/>
          <p:nvPr/>
        </p:nvSpPr>
        <p:spPr>
          <a:xfrm>
            <a:off x="4590140" y="2002736"/>
            <a:ext cx="1606923" cy="51077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ELEMENTOS CLAVES DEL AMOR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E8ABC0B-E110-B5BF-4647-498F6B87BE9A}"/>
              </a:ext>
            </a:extLst>
          </p:cNvPr>
          <p:cNvSpPr txBox="1"/>
          <p:nvPr/>
        </p:nvSpPr>
        <p:spPr>
          <a:xfrm>
            <a:off x="7039747" y="2628603"/>
            <a:ext cx="2687171" cy="324957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BIENESTAR EMOCIONAL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Genera felicidad, reduce el estrés y promueve el equilibrio mental.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SALUD FÍSICA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Puede mejorar el sistema inmunológico, disminuir la presión arterial y fomentar hábitos saludables.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SENTIMIENTO DE PERTENENCIA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 amor crea un sentido de conexión y apoyo social, previniendo el aislamiento.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CRECIMIENTO PERSONAL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Desarrolla la autocomprensión, el respeto y la capacidad de compartir la vida con otro.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E1F3A48D-31CC-10B5-23EA-8585121BA270}"/>
              </a:ext>
            </a:extLst>
          </p:cNvPr>
          <p:cNvSpPr txBox="1"/>
          <p:nvPr/>
        </p:nvSpPr>
        <p:spPr>
          <a:xfrm>
            <a:off x="7827516" y="2002736"/>
            <a:ext cx="1111624" cy="51077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BENEFICIOS DEL AMOR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54D2D08-F625-232F-B021-F0FD08476C36}"/>
              </a:ext>
            </a:extLst>
          </p:cNvPr>
          <p:cNvSpPr txBox="1"/>
          <p:nvPr/>
        </p:nvSpPr>
        <p:spPr>
          <a:xfrm>
            <a:off x="9889400" y="2628603"/>
            <a:ext cx="2324100" cy="338470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CELOS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Sentimiento de inseguridad que puede generar conflictos si no se maneja adecuadamente.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DEPENDENCIA EMOCIONAL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Falta de independencia en la relación, poniendo en riesgo la estabilidad personal.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MALENTENDIDOS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falta de comunicación efectiva puede crear barreras en la relación.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DESILUSIÓN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Expectativas no cumplidas que pueden generar dolor y frustración.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FC0DED53-A305-3ECF-ECBB-8F79068B69C9}"/>
              </a:ext>
            </a:extLst>
          </p:cNvPr>
          <p:cNvSpPr txBox="1"/>
          <p:nvPr/>
        </p:nvSpPr>
        <p:spPr>
          <a:xfrm>
            <a:off x="10562874" y="2002736"/>
            <a:ext cx="977152" cy="51077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DESAFÍOS DEL AMOR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B6362910-3D8C-C633-D09A-F38880219F6C}"/>
              </a:ext>
            </a:extLst>
          </p:cNvPr>
          <p:cNvSpPr txBox="1"/>
          <p:nvPr/>
        </p:nvSpPr>
        <p:spPr>
          <a:xfrm>
            <a:off x="12375986" y="2628599"/>
            <a:ext cx="2695910" cy="2656046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EVOLUCIÓN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 amor cambia y se adapta con el paso del tiempo, pasando de una fase pasional a una más estable y profunda.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MADUREZ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 medida que la relación crece, también lo hace la comprensión, el compromiso y el respeto mutuo.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RETO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Las relaciones amorosas a largo plazo requieren esfuerzo continuo para mantener la conexión.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E8B59192-CDBE-0F44-89F4-C99F2ABA055D}"/>
              </a:ext>
            </a:extLst>
          </p:cNvPr>
          <p:cNvSpPr txBox="1"/>
          <p:nvPr/>
        </p:nvSpPr>
        <p:spPr>
          <a:xfrm>
            <a:off x="12880385" y="2002736"/>
            <a:ext cx="1687112" cy="51077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 AMOR A LO LARGO DEL TIEMPO</a:t>
            </a:r>
            <a:endParaRPr lang="es-CO" sz="1200" b="1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39" name="Imagen 38">
            <a:extLst>
              <a:ext uri="{FF2B5EF4-FFF2-40B4-BE49-F238E27FC236}">
                <a16:creationId xmlns:a16="http://schemas.microsoft.com/office/drawing/2014/main" id="{D861660A-1B9F-DED9-5851-3C64757CDD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874" y="7333468"/>
            <a:ext cx="2309223" cy="510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9283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444</Words>
  <Application>Microsoft Office PowerPoint</Application>
  <PresentationFormat>Personalizado</PresentationFormat>
  <Paragraphs>79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Poppins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2025-01-30T21:32:36Z</dcterms:created>
  <dcterms:modified xsi:type="dcterms:W3CDTF">2025-01-30T21:32:45Z</dcterms:modified>
</cp:coreProperties>
</file>