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>
  <p:sldMasterIdLst>
    <p:sldMasterId id="2147483648" r:id="rId1"/>
  </p:sldMasterIdLst>
  <p:sldIdLst>
    <p:sldId id="256" r:id="rId2"/>
  </p:sldIdLst>
  <p:sldSz cx="10693400" cy="7562850"/>
  <p:notesSz cx="10693400" cy="756285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C33D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7" d="100"/>
          <a:sy n="97" d="100"/>
        </p:scale>
        <p:origin x="1530" y="9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02005" y="2344483"/>
            <a:ext cx="9089390" cy="15881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4010" y="4235196"/>
            <a:ext cx="7485380" cy="18907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635756" y="7033450"/>
            <a:ext cx="3421888" cy="378142"/>
          </a:xfrm>
          <a:prstGeom prst="rect">
            <a:avLst/>
          </a:prstGeom>
        </p:spPr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34670" y="7033450"/>
            <a:ext cx="2459482" cy="378142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5/28/2023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699248" y="7033450"/>
            <a:ext cx="2459482" cy="378142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996702" y="246341"/>
            <a:ext cx="2699994" cy="299720"/>
          </a:xfrm>
          <a:prstGeom prst="rect">
            <a:avLst/>
          </a:prstGeom>
        </p:spPr>
        <p:txBody>
          <a:bodyPr lIns="0" tIns="0" rIns="0" bIns="0"/>
          <a:lstStyle>
            <a:lvl1pPr>
              <a:defRPr sz="18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34670" y="1739455"/>
            <a:ext cx="9624060" cy="4991481"/>
          </a:xfrm>
          <a:prstGeom prst="rect">
            <a:avLst/>
          </a:prstGeom>
        </p:spPr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635756" y="7033450"/>
            <a:ext cx="3421888" cy="378142"/>
          </a:xfrm>
          <a:prstGeom prst="rect">
            <a:avLst/>
          </a:prstGeom>
        </p:spPr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34670" y="7033450"/>
            <a:ext cx="2459482" cy="378142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5/28/2023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699248" y="7033450"/>
            <a:ext cx="2459482" cy="378142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996702" y="246341"/>
            <a:ext cx="2699994" cy="299720"/>
          </a:xfrm>
          <a:prstGeom prst="rect">
            <a:avLst/>
          </a:prstGeom>
        </p:spPr>
        <p:txBody>
          <a:bodyPr lIns="0" tIns="0" rIns="0" bIns="0"/>
          <a:lstStyle>
            <a:lvl1pPr>
              <a:defRPr sz="18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34670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507101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>
          <a:xfrm>
            <a:off x="3635756" y="7033450"/>
            <a:ext cx="3421888" cy="378142"/>
          </a:xfrm>
          <a:prstGeom prst="rect">
            <a:avLst/>
          </a:prstGeom>
        </p:spPr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>
          <a:xfrm>
            <a:off x="534670" y="7033450"/>
            <a:ext cx="2459482" cy="378142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5/28/2023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>
          <a:xfrm>
            <a:off x="7699248" y="7033450"/>
            <a:ext cx="2459482" cy="378142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996702" y="246341"/>
            <a:ext cx="2699994" cy="299720"/>
          </a:xfrm>
          <a:prstGeom prst="rect">
            <a:avLst/>
          </a:prstGeom>
        </p:spPr>
        <p:txBody>
          <a:bodyPr lIns="0" tIns="0" rIns="0" bIns="0"/>
          <a:lstStyle>
            <a:lvl1pPr>
              <a:defRPr sz="18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>
          <a:xfrm>
            <a:off x="3635756" y="7033450"/>
            <a:ext cx="3421888" cy="378142"/>
          </a:xfrm>
          <a:prstGeom prst="rect">
            <a:avLst/>
          </a:prstGeom>
        </p:spPr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>
          <a:xfrm>
            <a:off x="534670" y="7033450"/>
            <a:ext cx="2459482" cy="378142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5/28/2023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>
          <a:xfrm>
            <a:off x="7699248" y="7033450"/>
            <a:ext cx="2459482" cy="378142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>
          <a:xfrm>
            <a:off x="3635756" y="7033450"/>
            <a:ext cx="3421888" cy="378142"/>
          </a:xfrm>
          <a:prstGeom prst="rect">
            <a:avLst/>
          </a:prstGeom>
        </p:spPr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>
          <a:xfrm>
            <a:off x="534670" y="7033450"/>
            <a:ext cx="2459482" cy="378142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5/28/2023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>
          <a:xfrm>
            <a:off x="7699248" y="7033450"/>
            <a:ext cx="2459482" cy="378142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C33D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bg object 43">
            <a:extLst>
              <a:ext uri="{FF2B5EF4-FFF2-40B4-BE49-F238E27FC236}">
                <a16:creationId xmlns:a16="http://schemas.microsoft.com/office/drawing/2014/main" id="{538ED2D0-1B88-B101-751F-C7CB18450B67}"/>
              </a:ext>
            </a:extLst>
          </p:cNvPr>
          <p:cNvSpPr/>
          <p:nvPr/>
        </p:nvSpPr>
        <p:spPr>
          <a:xfrm>
            <a:off x="5172710" y="648296"/>
            <a:ext cx="8255" cy="153035"/>
          </a:xfrm>
          <a:custGeom>
            <a:avLst/>
            <a:gdLst/>
            <a:ahLst/>
            <a:cxnLst/>
            <a:rect l="l" t="t" r="r" b="b"/>
            <a:pathLst>
              <a:path w="8254" h="153034">
                <a:moveTo>
                  <a:pt x="0" y="0"/>
                </a:moveTo>
                <a:lnTo>
                  <a:pt x="8255" y="153035"/>
                </a:lnTo>
              </a:path>
            </a:pathLst>
          </a:cu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wrap="square" lIns="0" tIns="0" rIns="0" bIns="0" rtlCol="0"/>
          <a:lstStyle/>
          <a:p>
            <a:endParaRPr/>
          </a:p>
        </p:txBody>
      </p:sp>
      <p:sp>
        <p:nvSpPr>
          <p:cNvPr id="97" name="bg object 44">
            <a:extLst>
              <a:ext uri="{FF2B5EF4-FFF2-40B4-BE49-F238E27FC236}">
                <a16:creationId xmlns:a16="http://schemas.microsoft.com/office/drawing/2014/main" id="{30C3FB12-7B23-D668-7762-6E6AE17B333D}"/>
              </a:ext>
            </a:extLst>
          </p:cNvPr>
          <p:cNvSpPr/>
          <p:nvPr/>
        </p:nvSpPr>
        <p:spPr>
          <a:xfrm>
            <a:off x="1009015" y="2047836"/>
            <a:ext cx="8344534" cy="114300"/>
          </a:xfrm>
          <a:custGeom>
            <a:avLst/>
            <a:gdLst/>
            <a:ahLst/>
            <a:cxnLst/>
            <a:rect l="l" t="t" r="r" b="b"/>
            <a:pathLst>
              <a:path w="8344534" h="114300">
                <a:moveTo>
                  <a:pt x="4086860" y="0"/>
                </a:moveTo>
                <a:lnTo>
                  <a:pt x="4086860" y="95885"/>
                </a:lnTo>
                <a:lnTo>
                  <a:pt x="0" y="95885"/>
                </a:lnTo>
              </a:path>
              <a:path w="8344534" h="114300">
                <a:moveTo>
                  <a:pt x="4086860" y="95250"/>
                </a:moveTo>
                <a:lnTo>
                  <a:pt x="8344535" y="114300"/>
                </a:lnTo>
              </a:path>
            </a:pathLst>
          </a:cu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wrap="square" lIns="0" tIns="0" rIns="0" bIns="0" rtlCol="0"/>
          <a:lstStyle/>
          <a:p>
            <a:endParaRPr/>
          </a:p>
        </p:txBody>
      </p:sp>
      <p:sp>
        <p:nvSpPr>
          <p:cNvPr id="99" name="bg object 46">
            <a:extLst>
              <a:ext uri="{FF2B5EF4-FFF2-40B4-BE49-F238E27FC236}">
                <a16:creationId xmlns:a16="http://schemas.microsoft.com/office/drawing/2014/main" id="{42C5F751-9275-D82E-F9EA-14DEB69CC318}"/>
              </a:ext>
            </a:extLst>
          </p:cNvPr>
          <p:cNvSpPr/>
          <p:nvPr/>
        </p:nvSpPr>
        <p:spPr>
          <a:xfrm>
            <a:off x="3009900" y="2152611"/>
            <a:ext cx="6353175" cy="200025"/>
          </a:xfrm>
          <a:custGeom>
            <a:avLst/>
            <a:gdLst/>
            <a:ahLst/>
            <a:cxnLst/>
            <a:rect l="l" t="t" r="r" b="b"/>
            <a:pathLst>
              <a:path w="6353175" h="200025">
                <a:moveTo>
                  <a:pt x="6343650" y="19050"/>
                </a:moveTo>
                <a:lnTo>
                  <a:pt x="6353175" y="180975"/>
                </a:lnTo>
              </a:path>
              <a:path w="6353175" h="200025">
                <a:moveTo>
                  <a:pt x="0" y="0"/>
                </a:moveTo>
                <a:lnTo>
                  <a:pt x="0" y="142875"/>
                </a:lnTo>
              </a:path>
              <a:path w="6353175" h="200025">
                <a:moveTo>
                  <a:pt x="2095500" y="0"/>
                </a:moveTo>
                <a:lnTo>
                  <a:pt x="2095500" y="171450"/>
                </a:lnTo>
              </a:path>
              <a:path w="6353175" h="200025">
                <a:moveTo>
                  <a:pt x="4152900" y="0"/>
                </a:moveTo>
                <a:lnTo>
                  <a:pt x="4162425" y="200025"/>
                </a:lnTo>
              </a:path>
            </a:pathLst>
          </a:cu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0" name="bg object 47">
            <a:extLst>
              <a:ext uri="{FF2B5EF4-FFF2-40B4-BE49-F238E27FC236}">
                <a16:creationId xmlns:a16="http://schemas.microsoft.com/office/drawing/2014/main" id="{36C8DB01-B69F-FA59-4B52-8728E608BDD7}"/>
              </a:ext>
            </a:extLst>
          </p:cNvPr>
          <p:cNvSpPr/>
          <p:nvPr/>
        </p:nvSpPr>
        <p:spPr>
          <a:xfrm>
            <a:off x="981075" y="2686011"/>
            <a:ext cx="0" cy="228600"/>
          </a:xfrm>
          <a:custGeom>
            <a:avLst/>
            <a:gdLst/>
            <a:ahLst/>
            <a:cxnLst/>
            <a:rect l="l" t="t" r="r" b="b"/>
            <a:pathLst>
              <a:path h="228600">
                <a:moveTo>
                  <a:pt x="0" y="0"/>
                </a:moveTo>
                <a:lnTo>
                  <a:pt x="0" y="228600"/>
                </a:lnTo>
              </a:path>
            </a:pathLst>
          </a:cu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1" name="bg object 48">
            <a:extLst>
              <a:ext uri="{FF2B5EF4-FFF2-40B4-BE49-F238E27FC236}">
                <a16:creationId xmlns:a16="http://schemas.microsoft.com/office/drawing/2014/main" id="{4D16AB93-ED83-085F-2F38-C6F39797623F}"/>
              </a:ext>
            </a:extLst>
          </p:cNvPr>
          <p:cNvSpPr/>
          <p:nvPr/>
        </p:nvSpPr>
        <p:spPr>
          <a:xfrm>
            <a:off x="2990850" y="2742526"/>
            <a:ext cx="19050" cy="180975"/>
          </a:xfrm>
          <a:custGeom>
            <a:avLst/>
            <a:gdLst/>
            <a:ahLst/>
            <a:cxnLst/>
            <a:rect l="l" t="t" r="r" b="b"/>
            <a:pathLst>
              <a:path w="19050" h="180975">
                <a:moveTo>
                  <a:pt x="0" y="0"/>
                </a:moveTo>
                <a:lnTo>
                  <a:pt x="19050" y="180975"/>
                </a:lnTo>
              </a:path>
            </a:pathLst>
          </a:cu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2" name="bg object 49">
            <a:extLst>
              <a:ext uri="{FF2B5EF4-FFF2-40B4-BE49-F238E27FC236}">
                <a16:creationId xmlns:a16="http://schemas.microsoft.com/office/drawing/2014/main" id="{86B95BEE-CD52-B75C-D016-769B037CE185}"/>
              </a:ext>
            </a:extLst>
          </p:cNvPr>
          <p:cNvSpPr/>
          <p:nvPr/>
        </p:nvSpPr>
        <p:spPr>
          <a:xfrm>
            <a:off x="5105400" y="2828886"/>
            <a:ext cx="0" cy="152400"/>
          </a:xfrm>
          <a:custGeom>
            <a:avLst/>
            <a:gdLst/>
            <a:ahLst/>
            <a:cxnLst/>
            <a:rect l="l" t="t" r="r" b="b"/>
            <a:pathLst>
              <a:path h="152400">
                <a:moveTo>
                  <a:pt x="0" y="0"/>
                </a:moveTo>
                <a:lnTo>
                  <a:pt x="0" y="152400"/>
                </a:lnTo>
              </a:path>
            </a:pathLst>
          </a:cu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3" name="bg object 50">
            <a:extLst>
              <a:ext uri="{FF2B5EF4-FFF2-40B4-BE49-F238E27FC236}">
                <a16:creationId xmlns:a16="http://schemas.microsoft.com/office/drawing/2014/main" id="{D68F1751-6E17-FFC7-7E9A-298310FEAD55}"/>
              </a:ext>
            </a:extLst>
          </p:cNvPr>
          <p:cNvSpPr/>
          <p:nvPr/>
        </p:nvSpPr>
        <p:spPr>
          <a:xfrm>
            <a:off x="7181850" y="2838411"/>
            <a:ext cx="0" cy="219075"/>
          </a:xfrm>
          <a:custGeom>
            <a:avLst/>
            <a:gdLst/>
            <a:ahLst/>
            <a:cxnLst/>
            <a:rect l="l" t="t" r="r" b="b"/>
            <a:pathLst>
              <a:path h="219075">
                <a:moveTo>
                  <a:pt x="0" y="0"/>
                </a:moveTo>
                <a:lnTo>
                  <a:pt x="0" y="219075"/>
                </a:lnTo>
              </a:path>
            </a:pathLst>
          </a:cu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4" name="bg object 51">
            <a:extLst>
              <a:ext uri="{FF2B5EF4-FFF2-40B4-BE49-F238E27FC236}">
                <a16:creationId xmlns:a16="http://schemas.microsoft.com/office/drawing/2014/main" id="{E79B5E52-B0A0-3E7C-B0C7-5A87872586D2}"/>
              </a:ext>
            </a:extLst>
          </p:cNvPr>
          <p:cNvSpPr/>
          <p:nvPr/>
        </p:nvSpPr>
        <p:spPr>
          <a:xfrm>
            <a:off x="9372600" y="2809836"/>
            <a:ext cx="9525" cy="114300"/>
          </a:xfrm>
          <a:custGeom>
            <a:avLst/>
            <a:gdLst/>
            <a:ahLst/>
            <a:cxnLst/>
            <a:rect l="l" t="t" r="r" b="b"/>
            <a:pathLst>
              <a:path w="9525" h="114300">
                <a:moveTo>
                  <a:pt x="4762" y="-3175"/>
                </a:moveTo>
                <a:lnTo>
                  <a:pt x="4762" y="117475"/>
                </a:lnTo>
              </a:path>
            </a:pathLst>
          </a:cu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5" name="bg object 52">
            <a:extLst>
              <a:ext uri="{FF2B5EF4-FFF2-40B4-BE49-F238E27FC236}">
                <a16:creationId xmlns:a16="http://schemas.microsoft.com/office/drawing/2014/main" id="{4F5C3F58-82D1-843E-FEB4-0CE6C9883D1E}"/>
              </a:ext>
            </a:extLst>
          </p:cNvPr>
          <p:cNvSpPr/>
          <p:nvPr/>
        </p:nvSpPr>
        <p:spPr>
          <a:xfrm>
            <a:off x="7229475" y="4057611"/>
            <a:ext cx="0" cy="190500"/>
          </a:xfrm>
          <a:custGeom>
            <a:avLst/>
            <a:gdLst/>
            <a:ahLst/>
            <a:cxnLst/>
            <a:rect l="l" t="t" r="r" b="b"/>
            <a:pathLst>
              <a:path h="190500">
                <a:moveTo>
                  <a:pt x="0" y="0"/>
                </a:moveTo>
                <a:lnTo>
                  <a:pt x="0" y="190500"/>
                </a:lnTo>
              </a:path>
            </a:pathLst>
          </a:cu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wrap="square" lIns="0" tIns="0" rIns="0" bIns="0" rtlCol="0"/>
          <a:lstStyle/>
          <a:p>
            <a:endParaRPr/>
          </a:p>
        </p:txBody>
      </p:sp>
      <p:sp>
        <p:nvSpPr>
          <p:cNvPr id="69" name="bg object 16">
            <a:extLst>
              <a:ext uri="{FF2B5EF4-FFF2-40B4-BE49-F238E27FC236}">
                <a16:creationId xmlns:a16="http://schemas.microsoft.com/office/drawing/2014/main" id="{96130D16-CE2F-546D-37DE-B56148694854}"/>
              </a:ext>
            </a:extLst>
          </p:cNvPr>
          <p:cNvSpPr/>
          <p:nvPr/>
        </p:nvSpPr>
        <p:spPr>
          <a:xfrm>
            <a:off x="3829050" y="151726"/>
            <a:ext cx="2591435" cy="505459"/>
          </a:xfrm>
          <a:custGeom>
            <a:avLst/>
            <a:gdLst/>
            <a:ahLst/>
            <a:cxnLst/>
            <a:rect l="l" t="t" r="r" b="b"/>
            <a:pathLst>
              <a:path w="2591435" h="505459">
                <a:moveTo>
                  <a:pt x="0" y="83820"/>
                </a:moveTo>
                <a:lnTo>
                  <a:pt x="0" y="79375"/>
                </a:lnTo>
                <a:lnTo>
                  <a:pt x="635" y="74930"/>
                </a:lnTo>
                <a:lnTo>
                  <a:pt x="1270" y="70485"/>
                </a:lnTo>
                <a:lnTo>
                  <a:pt x="1905" y="66675"/>
                </a:lnTo>
                <a:lnTo>
                  <a:pt x="2540" y="62230"/>
                </a:lnTo>
                <a:lnTo>
                  <a:pt x="3810" y="57785"/>
                </a:lnTo>
                <a:lnTo>
                  <a:pt x="5715" y="53975"/>
                </a:lnTo>
                <a:lnTo>
                  <a:pt x="6985" y="49530"/>
                </a:lnTo>
                <a:lnTo>
                  <a:pt x="8890" y="45720"/>
                </a:lnTo>
                <a:lnTo>
                  <a:pt x="11430" y="41910"/>
                </a:lnTo>
                <a:lnTo>
                  <a:pt x="13335" y="38100"/>
                </a:lnTo>
                <a:lnTo>
                  <a:pt x="15875" y="34290"/>
                </a:lnTo>
                <a:lnTo>
                  <a:pt x="18415" y="31115"/>
                </a:lnTo>
                <a:lnTo>
                  <a:pt x="21590" y="27940"/>
                </a:lnTo>
                <a:lnTo>
                  <a:pt x="24765" y="24765"/>
                </a:lnTo>
                <a:lnTo>
                  <a:pt x="27940" y="21590"/>
                </a:lnTo>
                <a:lnTo>
                  <a:pt x="31115" y="18415"/>
                </a:lnTo>
                <a:lnTo>
                  <a:pt x="34290" y="15875"/>
                </a:lnTo>
                <a:lnTo>
                  <a:pt x="38100" y="13335"/>
                </a:lnTo>
                <a:lnTo>
                  <a:pt x="41910" y="11430"/>
                </a:lnTo>
                <a:lnTo>
                  <a:pt x="45720" y="8890"/>
                </a:lnTo>
                <a:lnTo>
                  <a:pt x="49530" y="6985"/>
                </a:lnTo>
                <a:lnTo>
                  <a:pt x="53975" y="5715"/>
                </a:lnTo>
                <a:lnTo>
                  <a:pt x="57785" y="3810"/>
                </a:lnTo>
                <a:lnTo>
                  <a:pt x="62230" y="2540"/>
                </a:lnTo>
                <a:lnTo>
                  <a:pt x="66675" y="1905"/>
                </a:lnTo>
                <a:lnTo>
                  <a:pt x="70485" y="1270"/>
                </a:lnTo>
                <a:lnTo>
                  <a:pt x="74930" y="635"/>
                </a:lnTo>
                <a:lnTo>
                  <a:pt x="79375" y="0"/>
                </a:lnTo>
                <a:lnTo>
                  <a:pt x="83820" y="0"/>
                </a:lnTo>
                <a:lnTo>
                  <a:pt x="2506980" y="0"/>
                </a:lnTo>
                <a:lnTo>
                  <a:pt x="2511425" y="0"/>
                </a:lnTo>
                <a:lnTo>
                  <a:pt x="2515870" y="635"/>
                </a:lnTo>
                <a:lnTo>
                  <a:pt x="2520315" y="1270"/>
                </a:lnTo>
                <a:lnTo>
                  <a:pt x="2524125" y="1905"/>
                </a:lnTo>
                <a:lnTo>
                  <a:pt x="2528570" y="2540"/>
                </a:lnTo>
                <a:lnTo>
                  <a:pt x="2533015" y="3810"/>
                </a:lnTo>
                <a:lnTo>
                  <a:pt x="2536825" y="5715"/>
                </a:lnTo>
                <a:lnTo>
                  <a:pt x="2541270" y="6985"/>
                </a:lnTo>
                <a:lnTo>
                  <a:pt x="2545080" y="8890"/>
                </a:lnTo>
                <a:lnTo>
                  <a:pt x="2548890" y="11430"/>
                </a:lnTo>
                <a:lnTo>
                  <a:pt x="2552700" y="13335"/>
                </a:lnTo>
                <a:lnTo>
                  <a:pt x="2556510" y="15875"/>
                </a:lnTo>
                <a:lnTo>
                  <a:pt x="2559685" y="18415"/>
                </a:lnTo>
                <a:lnTo>
                  <a:pt x="2562860" y="21590"/>
                </a:lnTo>
                <a:lnTo>
                  <a:pt x="2566035" y="24765"/>
                </a:lnTo>
                <a:lnTo>
                  <a:pt x="2569210" y="27940"/>
                </a:lnTo>
                <a:lnTo>
                  <a:pt x="2572385" y="31115"/>
                </a:lnTo>
                <a:lnTo>
                  <a:pt x="2574925" y="34290"/>
                </a:lnTo>
                <a:lnTo>
                  <a:pt x="2577465" y="38100"/>
                </a:lnTo>
                <a:lnTo>
                  <a:pt x="2579370" y="41910"/>
                </a:lnTo>
                <a:lnTo>
                  <a:pt x="2581910" y="45720"/>
                </a:lnTo>
                <a:lnTo>
                  <a:pt x="2583815" y="49530"/>
                </a:lnTo>
                <a:lnTo>
                  <a:pt x="2585085" y="53975"/>
                </a:lnTo>
                <a:lnTo>
                  <a:pt x="2586990" y="57785"/>
                </a:lnTo>
                <a:lnTo>
                  <a:pt x="2588260" y="62230"/>
                </a:lnTo>
                <a:lnTo>
                  <a:pt x="2588895" y="66675"/>
                </a:lnTo>
                <a:lnTo>
                  <a:pt x="2589530" y="70485"/>
                </a:lnTo>
                <a:lnTo>
                  <a:pt x="2590165" y="74930"/>
                </a:lnTo>
                <a:lnTo>
                  <a:pt x="2590800" y="79375"/>
                </a:lnTo>
                <a:lnTo>
                  <a:pt x="2590800" y="83820"/>
                </a:lnTo>
                <a:lnTo>
                  <a:pt x="2591435" y="421005"/>
                </a:lnTo>
                <a:lnTo>
                  <a:pt x="2590800" y="421005"/>
                </a:lnTo>
                <a:lnTo>
                  <a:pt x="2590800" y="425450"/>
                </a:lnTo>
                <a:lnTo>
                  <a:pt x="2590165" y="429895"/>
                </a:lnTo>
                <a:lnTo>
                  <a:pt x="2589530" y="434340"/>
                </a:lnTo>
                <a:lnTo>
                  <a:pt x="2588895" y="438150"/>
                </a:lnTo>
                <a:lnTo>
                  <a:pt x="2588260" y="442595"/>
                </a:lnTo>
                <a:lnTo>
                  <a:pt x="2586990" y="447040"/>
                </a:lnTo>
                <a:lnTo>
                  <a:pt x="2585085" y="450850"/>
                </a:lnTo>
                <a:lnTo>
                  <a:pt x="2583815" y="454660"/>
                </a:lnTo>
                <a:lnTo>
                  <a:pt x="2581910" y="459105"/>
                </a:lnTo>
                <a:lnTo>
                  <a:pt x="2579370" y="462915"/>
                </a:lnTo>
                <a:lnTo>
                  <a:pt x="2577465" y="466725"/>
                </a:lnTo>
                <a:lnTo>
                  <a:pt x="2574925" y="469900"/>
                </a:lnTo>
                <a:lnTo>
                  <a:pt x="2572385" y="473710"/>
                </a:lnTo>
                <a:lnTo>
                  <a:pt x="2569210" y="476885"/>
                </a:lnTo>
                <a:lnTo>
                  <a:pt x="2566670" y="480060"/>
                </a:lnTo>
                <a:lnTo>
                  <a:pt x="2563495" y="483235"/>
                </a:lnTo>
                <a:lnTo>
                  <a:pt x="2560320" y="485775"/>
                </a:lnTo>
                <a:lnTo>
                  <a:pt x="2556510" y="488315"/>
                </a:lnTo>
                <a:lnTo>
                  <a:pt x="2552700" y="490855"/>
                </a:lnTo>
                <a:lnTo>
                  <a:pt x="2549525" y="493395"/>
                </a:lnTo>
                <a:lnTo>
                  <a:pt x="2545715" y="495300"/>
                </a:lnTo>
                <a:lnTo>
                  <a:pt x="2541270" y="497205"/>
                </a:lnTo>
                <a:lnTo>
                  <a:pt x="2537460" y="499110"/>
                </a:lnTo>
                <a:lnTo>
                  <a:pt x="2533650" y="500380"/>
                </a:lnTo>
                <a:lnTo>
                  <a:pt x="2529205" y="501650"/>
                </a:lnTo>
                <a:lnTo>
                  <a:pt x="2524760" y="502920"/>
                </a:lnTo>
                <a:lnTo>
                  <a:pt x="2520950" y="503555"/>
                </a:lnTo>
                <a:lnTo>
                  <a:pt x="2516505" y="504190"/>
                </a:lnTo>
                <a:lnTo>
                  <a:pt x="2512060" y="504825"/>
                </a:lnTo>
                <a:lnTo>
                  <a:pt x="2507615" y="504825"/>
                </a:lnTo>
                <a:lnTo>
                  <a:pt x="83820" y="505460"/>
                </a:lnTo>
                <a:lnTo>
                  <a:pt x="83820" y="504825"/>
                </a:lnTo>
                <a:lnTo>
                  <a:pt x="79375" y="504825"/>
                </a:lnTo>
                <a:lnTo>
                  <a:pt x="74930" y="504190"/>
                </a:lnTo>
                <a:lnTo>
                  <a:pt x="70485" y="503555"/>
                </a:lnTo>
                <a:lnTo>
                  <a:pt x="66675" y="502920"/>
                </a:lnTo>
                <a:lnTo>
                  <a:pt x="62230" y="502285"/>
                </a:lnTo>
                <a:lnTo>
                  <a:pt x="57785" y="501015"/>
                </a:lnTo>
                <a:lnTo>
                  <a:pt x="53975" y="499110"/>
                </a:lnTo>
                <a:lnTo>
                  <a:pt x="50165" y="497840"/>
                </a:lnTo>
                <a:lnTo>
                  <a:pt x="45720" y="495935"/>
                </a:lnTo>
                <a:lnTo>
                  <a:pt x="41910" y="493395"/>
                </a:lnTo>
                <a:lnTo>
                  <a:pt x="38100" y="491490"/>
                </a:lnTo>
                <a:lnTo>
                  <a:pt x="34925" y="488950"/>
                </a:lnTo>
                <a:lnTo>
                  <a:pt x="31115" y="486410"/>
                </a:lnTo>
                <a:lnTo>
                  <a:pt x="27940" y="483235"/>
                </a:lnTo>
                <a:lnTo>
                  <a:pt x="24765" y="480695"/>
                </a:lnTo>
                <a:lnTo>
                  <a:pt x="21590" y="477520"/>
                </a:lnTo>
                <a:lnTo>
                  <a:pt x="19050" y="474345"/>
                </a:lnTo>
                <a:lnTo>
                  <a:pt x="16510" y="470535"/>
                </a:lnTo>
                <a:lnTo>
                  <a:pt x="13970" y="466725"/>
                </a:lnTo>
                <a:lnTo>
                  <a:pt x="11430" y="463550"/>
                </a:lnTo>
                <a:lnTo>
                  <a:pt x="9525" y="459740"/>
                </a:lnTo>
                <a:lnTo>
                  <a:pt x="7620" y="455295"/>
                </a:lnTo>
                <a:lnTo>
                  <a:pt x="5715" y="451485"/>
                </a:lnTo>
                <a:lnTo>
                  <a:pt x="4445" y="447675"/>
                </a:lnTo>
                <a:lnTo>
                  <a:pt x="3175" y="443230"/>
                </a:lnTo>
                <a:lnTo>
                  <a:pt x="1905" y="438785"/>
                </a:lnTo>
                <a:lnTo>
                  <a:pt x="1270" y="434975"/>
                </a:lnTo>
                <a:lnTo>
                  <a:pt x="635" y="430530"/>
                </a:lnTo>
                <a:lnTo>
                  <a:pt x="0" y="426085"/>
                </a:lnTo>
                <a:lnTo>
                  <a:pt x="0" y="421640"/>
                </a:lnTo>
                <a:lnTo>
                  <a:pt x="0" y="83820"/>
                </a:lnTo>
                <a:close/>
              </a:path>
            </a:pathLst>
          </a:cu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0" tIns="0" rIns="0" bIns="0" rtlCol="0"/>
          <a:lstStyle/>
          <a:p>
            <a:endParaRPr/>
          </a:p>
        </p:txBody>
      </p:sp>
      <p:sp>
        <p:nvSpPr>
          <p:cNvPr id="70" name="bg object 17">
            <a:extLst>
              <a:ext uri="{FF2B5EF4-FFF2-40B4-BE49-F238E27FC236}">
                <a16:creationId xmlns:a16="http://schemas.microsoft.com/office/drawing/2014/main" id="{32A81E91-F5B6-ADEE-6833-ED44CCEC09B4}"/>
              </a:ext>
            </a:extLst>
          </p:cNvPr>
          <p:cNvSpPr/>
          <p:nvPr/>
        </p:nvSpPr>
        <p:spPr>
          <a:xfrm>
            <a:off x="161925" y="2276436"/>
            <a:ext cx="1677035" cy="419734"/>
          </a:xfrm>
          <a:custGeom>
            <a:avLst/>
            <a:gdLst/>
            <a:ahLst/>
            <a:cxnLst/>
            <a:rect l="l" t="t" r="r" b="b"/>
            <a:pathLst>
              <a:path w="1677035" h="419735">
                <a:moveTo>
                  <a:pt x="0" y="69850"/>
                </a:moveTo>
                <a:lnTo>
                  <a:pt x="0" y="66040"/>
                </a:lnTo>
                <a:lnTo>
                  <a:pt x="635" y="62865"/>
                </a:lnTo>
                <a:lnTo>
                  <a:pt x="635" y="59055"/>
                </a:lnTo>
                <a:lnTo>
                  <a:pt x="1270" y="55245"/>
                </a:lnTo>
                <a:lnTo>
                  <a:pt x="2540" y="52070"/>
                </a:lnTo>
                <a:lnTo>
                  <a:pt x="3175" y="48260"/>
                </a:lnTo>
                <a:lnTo>
                  <a:pt x="4445" y="45085"/>
                </a:lnTo>
                <a:lnTo>
                  <a:pt x="6350" y="41275"/>
                </a:lnTo>
                <a:lnTo>
                  <a:pt x="7620" y="38100"/>
                </a:lnTo>
                <a:lnTo>
                  <a:pt x="9525" y="34925"/>
                </a:lnTo>
                <a:lnTo>
                  <a:pt x="11430" y="31750"/>
                </a:lnTo>
                <a:lnTo>
                  <a:pt x="13335" y="28575"/>
                </a:lnTo>
                <a:lnTo>
                  <a:pt x="15875" y="26035"/>
                </a:lnTo>
                <a:lnTo>
                  <a:pt x="17780" y="22860"/>
                </a:lnTo>
                <a:lnTo>
                  <a:pt x="20320" y="20320"/>
                </a:lnTo>
                <a:lnTo>
                  <a:pt x="22860" y="17780"/>
                </a:lnTo>
                <a:lnTo>
                  <a:pt x="26035" y="15875"/>
                </a:lnTo>
                <a:lnTo>
                  <a:pt x="28575" y="13335"/>
                </a:lnTo>
                <a:lnTo>
                  <a:pt x="31750" y="11430"/>
                </a:lnTo>
                <a:lnTo>
                  <a:pt x="34925" y="9525"/>
                </a:lnTo>
                <a:lnTo>
                  <a:pt x="38100" y="7620"/>
                </a:lnTo>
                <a:lnTo>
                  <a:pt x="41275" y="6350"/>
                </a:lnTo>
                <a:lnTo>
                  <a:pt x="45085" y="4445"/>
                </a:lnTo>
                <a:lnTo>
                  <a:pt x="48260" y="3175"/>
                </a:lnTo>
                <a:lnTo>
                  <a:pt x="52070" y="2540"/>
                </a:lnTo>
                <a:lnTo>
                  <a:pt x="55245" y="1270"/>
                </a:lnTo>
                <a:lnTo>
                  <a:pt x="59055" y="635"/>
                </a:lnTo>
                <a:lnTo>
                  <a:pt x="62865" y="635"/>
                </a:lnTo>
                <a:lnTo>
                  <a:pt x="66040" y="0"/>
                </a:lnTo>
                <a:lnTo>
                  <a:pt x="69850" y="0"/>
                </a:lnTo>
                <a:lnTo>
                  <a:pt x="1606550" y="0"/>
                </a:lnTo>
                <a:lnTo>
                  <a:pt x="1610360" y="0"/>
                </a:lnTo>
                <a:lnTo>
                  <a:pt x="1613535" y="635"/>
                </a:lnTo>
                <a:lnTo>
                  <a:pt x="1617345" y="635"/>
                </a:lnTo>
                <a:lnTo>
                  <a:pt x="1621155" y="1270"/>
                </a:lnTo>
                <a:lnTo>
                  <a:pt x="1624330" y="2540"/>
                </a:lnTo>
                <a:lnTo>
                  <a:pt x="1628140" y="3175"/>
                </a:lnTo>
                <a:lnTo>
                  <a:pt x="1631315" y="4445"/>
                </a:lnTo>
                <a:lnTo>
                  <a:pt x="1635125" y="6350"/>
                </a:lnTo>
                <a:lnTo>
                  <a:pt x="1638300" y="7620"/>
                </a:lnTo>
                <a:lnTo>
                  <a:pt x="1641475" y="9525"/>
                </a:lnTo>
                <a:lnTo>
                  <a:pt x="1644650" y="11430"/>
                </a:lnTo>
                <a:lnTo>
                  <a:pt x="1647825" y="13335"/>
                </a:lnTo>
                <a:lnTo>
                  <a:pt x="1650365" y="15875"/>
                </a:lnTo>
                <a:lnTo>
                  <a:pt x="1653540" y="17780"/>
                </a:lnTo>
                <a:lnTo>
                  <a:pt x="1656080" y="20320"/>
                </a:lnTo>
                <a:lnTo>
                  <a:pt x="1658620" y="22860"/>
                </a:lnTo>
                <a:lnTo>
                  <a:pt x="1660525" y="26035"/>
                </a:lnTo>
                <a:lnTo>
                  <a:pt x="1663065" y="28575"/>
                </a:lnTo>
                <a:lnTo>
                  <a:pt x="1664970" y="31750"/>
                </a:lnTo>
                <a:lnTo>
                  <a:pt x="1666875" y="34925"/>
                </a:lnTo>
                <a:lnTo>
                  <a:pt x="1668780" y="38100"/>
                </a:lnTo>
                <a:lnTo>
                  <a:pt x="1670050" y="41275"/>
                </a:lnTo>
                <a:lnTo>
                  <a:pt x="1671955" y="45085"/>
                </a:lnTo>
                <a:lnTo>
                  <a:pt x="1673225" y="48260"/>
                </a:lnTo>
                <a:lnTo>
                  <a:pt x="1673860" y="52070"/>
                </a:lnTo>
                <a:lnTo>
                  <a:pt x="1675130" y="55245"/>
                </a:lnTo>
                <a:lnTo>
                  <a:pt x="1675765" y="59055"/>
                </a:lnTo>
                <a:lnTo>
                  <a:pt x="1675765" y="62865"/>
                </a:lnTo>
                <a:lnTo>
                  <a:pt x="1676400" y="66040"/>
                </a:lnTo>
                <a:lnTo>
                  <a:pt x="1676400" y="69850"/>
                </a:lnTo>
                <a:lnTo>
                  <a:pt x="1677035" y="349250"/>
                </a:lnTo>
                <a:lnTo>
                  <a:pt x="1677035" y="353060"/>
                </a:lnTo>
                <a:lnTo>
                  <a:pt x="1676400" y="356235"/>
                </a:lnTo>
                <a:lnTo>
                  <a:pt x="1676400" y="360045"/>
                </a:lnTo>
                <a:lnTo>
                  <a:pt x="1675765" y="363855"/>
                </a:lnTo>
                <a:lnTo>
                  <a:pt x="1674495" y="367030"/>
                </a:lnTo>
                <a:lnTo>
                  <a:pt x="1673860" y="370840"/>
                </a:lnTo>
                <a:lnTo>
                  <a:pt x="1672590" y="374015"/>
                </a:lnTo>
                <a:lnTo>
                  <a:pt x="1670685" y="377825"/>
                </a:lnTo>
                <a:lnTo>
                  <a:pt x="1669415" y="381000"/>
                </a:lnTo>
                <a:lnTo>
                  <a:pt x="1667510" y="384175"/>
                </a:lnTo>
                <a:lnTo>
                  <a:pt x="1665605" y="387350"/>
                </a:lnTo>
                <a:lnTo>
                  <a:pt x="1663700" y="390525"/>
                </a:lnTo>
                <a:lnTo>
                  <a:pt x="1661160" y="393065"/>
                </a:lnTo>
                <a:lnTo>
                  <a:pt x="1659255" y="396240"/>
                </a:lnTo>
                <a:lnTo>
                  <a:pt x="1656715" y="398780"/>
                </a:lnTo>
                <a:lnTo>
                  <a:pt x="1654175" y="401320"/>
                </a:lnTo>
                <a:lnTo>
                  <a:pt x="1651000" y="403225"/>
                </a:lnTo>
                <a:lnTo>
                  <a:pt x="1648460" y="405765"/>
                </a:lnTo>
                <a:lnTo>
                  <a:pt x="1645285" y="407670"/>
                </a:lnTo>
                <a:lnTo>
                  <a:pt x="1642110" y="409575"/>
                </a:lnTo>
                <a:lnTo>
                  <a:pt x="1638935" y="411480"/>
                </a:lnTo>
                <a:lnTo>
                  <a:pt x="1635760" y="412750"/>
                </a:lnTo>
                <a:lnTo>
                  <a:pt x="1631950" y="414655"/>
                </a:lnTo>
                <a:lnTo>
                  <a:pt x="1628775" y="415925"/>
                </a:lnTo>
                <a:lnTo>
                  <a:pt x="1624965" y="416560"/>
                </a:lnTo>
                <a:lnTo>
                  <a:pt x="1621790" y="417830"/>
                </a:lnTo>
                <a:lnTo>
                  <a:pt x="1617980" y="418465"/>
                </a:lnTo>
                <a:lnTo>
                  <a:pt x="1614170" y="418465"/>
                </a:lnTo>
                <a:lnTo>
                  <a:pt x="1610995" y="419100"/>
                </a:lnTo>
                <a:lnTo>
                  <a:pt x="1607185" y="419100"/>
                </a:lnTo>
                <a:lnTo>
                  <a:pt x="69850" y="419735"/>
                </a:lnTo>
                <a:lnTo>
                  <a:pt x="66040" y="419735"/>
                </a:lnTo>
                <a:lnTo>
                  <a:pt x="62865" y="419100"/>
                </a:lnTo>
                <a:lnTo>
                  <a:pt x="59055" y="419100"/>
                </a:lnTo>
                <a:lnTo>
                  <a:pt x="55245" y="418465"/>
                </a:lnTo>
                <a:lnTo>
                  <a:pt x="52070" y="417195"/>
                </a:lnTo>
                <a:lnTo>
                  <a:pt x="48260" y="416560"/>
                </a:lnTo>
                <a:lnTo>
                  <a:pt x="45085" y="415290"/>
                </a:lnTo>
                <a:lnTo>
                  <a:pt x="41275" y="413385"/>
                </a:lnTo>
                <a:lnTo>
                  <a:pt x="38100" y="412115"/>
                </a:lnTo>
                <a:lnTo>
                  <a:pt x="34925" y="410210"/>
                </a:lnTo>
                <a:lnTo>
                  <a:pt x="31750" y="408305"/>
                </a:lnTo>
                <a:lnTo>
                  <a:pt x="28575" y="406400"/>
                </a:lnTo>
                <a:lnTo>
                  <a:pt x="26035" y="403860"/>
                </a:lnTo>
                <a:lnTo>
                  <a:pt x="22860" y="401955"/>
                </a:lnTo>
                <a:lnTo>
                  <a:pt x="20320" y="399415"/>
                </a:lnTo>
                <a:lnTo>
                  <a:pt x="17780" y="396875"/>
                </a:lnTo>
                <a:lnTo>
                  <a:pt x="15875" y="393700"/>
                </a:lnTo>
                <a:lnTo>
                  <a:pt x="13335" y="391160"/>
                </a:lnTo>
                <a:lnTo>
                  <a:pt x="11430" y="387985"/>
                </a:lnTo>
                <a:lnTo>
                  <a:pt x="9525" y="384810"/>
                </a:lnTo>
                <a:lnTo>
                  <a:pt x="7620" y="381635"/>
                </a:lnTo>
                <a:lnTo>
                  <a:pt x="6350" y="378460"/>
                </a:lnTo>
                <a:lnTo>
                  <a:pt x="4445" y="374650"/>
                </a:lnTo>
                <a:lnTo>
                  <a:pt x="3175" y="371475"/>
                </a:lnTo>
                <a:lnTo>
                  <a:pt x="2540" y="367665"/>
                </a:lnTo>
                <a:lnTo>
                  <a:pt x="1270" y="364490"/>
                </a:lnTo>
                <a:lnTo>
                  <a:pt x="635" y="360680"/>
                </a:lnTo>
                <a:lnTo>
                  <a:pt x="635" y="356870"/>
                </a:lnTo>
                <a:lnTo>
                  <a:pt x="0" y="353695"/>
                </a:lnTo>
                <a:lnTo>
                  <a:pt x="0" y="349885"/>
                </a:lnTo>
                <a:lnTo>
                  <a:pt x="0" y="69850"/>
                </a:lnTo>
                <a:close/>
              </a:path>
            </a:pathLst>
          </a:cu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0" tIns="0" rIns="0" bIns="0" rtlCol="0"/>
          <a:lstStyle/>
          <a:p>
            <a:endParaRPr/>
          </a:p>
        </p:txBody>
      </p:sp>
      <p:sp>
        <p:nvSpPr>
          <p:cNvPr id="71" name="bg object 18">
            <a:extLst>
              <a:ext uri="{FF2B5EF4-FFF2-40B4-BE49-F238E27FC236}">
                <a16:creationId xmlns:a16="http://schemas.microsoft.com/office/drawing/2014/main" id="{77109F67-F90B-09C1-601A-669EFF38A3C0}"/>
              </a:ext>
            </a:extLst>
          </p:cNvPr>
          <p:cNvSpPr/>
          <p:nvPr/>
        </p:nvSpPr>
        <p:spPr>
          <a:xfrm>
            <a:off x="2018664" y="2285326"/>
            <a:ext cx="1896110" cy="467359"/>
          </a:xfrm>
          <a:custGeom>
            <a:avLst/>
            <a:gdLst/>
            <a:ahLst/>
            <a:cxnLst/>
            <a:rect l="l" t="t" r="r" b="b"/>
            <a:pathLst>
              <a:path w="1896110" h="467360">
                <a:moveTo>
                  <a:pt x="0" y="77470"/>
                </a:moveTo>
                <a:lnTo>
                  <a:pt x="0" y="73660"/>
                </a:lnTo>
                <a:lnTo>
                  <a:pt x="635" y="69215"/>
                </a:lnTo>
                <a:lnTo>
                  <a:pt x="1270" y="65405"/>
                </a:lnTo>
                <a:lnTo>
                  <a:pt x="1905" y="61595"/>
                </a:lnTo>
                <a:lnTo>
                  <a:pt x="2540" y="57150"/>
                </a:lnTo>
                <a:lnTo>
                  <a:pt x="3810" y="53340"/>
                </a:lnTo>
                <a:lnTo>
                  <a:pt x="5080" y="49530"/>
                </a:lnTo>
                <a:lnTo>
                  <a:pt x="6985" y="45720"/>
                </a:lnTo>
                <a:lnTo>
                  <a:pt x="8255" y="42545"/>
                </a:lnTo>
                <a:lnTo>
                  <a:pt x="10160" y="38735"/>
                </a:lnTo>
                <a:lnTo>
                  <a:pt x="12700" y="35560"/>
                </a:lnTo>
                <a:lnTo>
                  <a:pt x="14605" y="31750"/>
                </a:lnTo>
                <a:lnTo>
                  <a:pt x="17145" y="28575"/>
                </a:lnTo>
                <a:lnTo>
                  <a:pt x="19685" y="25400"/>
                </a:lnTo>
                <a:lnTo>
                  <a:pt x="22860" y="22860"/>
                </a:lnTo>
                <a:lnTo>
                  <a:pt x="25400" y="19685"/>
                </a:lnTo>
                <a:lnTo>
                  <a:pt x="28575" y="17145"/>
                </a:lnTo>
                <a:lnTo>
                  <a:pt x="31750" y="14605"/>
                </a:lnTo>
                <a:lnTo>
                  <a:pt x="35560" y="12700"/>
                </a:lnTo>
                <a:lnTo>
                  <a:pt x="38735" y="10160"/>
                </a:lnTo>
                <a:lnTo>
                  <a:pt x="42545" y="8255"/>
                </a:lnTo>
                <a:lnTo>
                  <a:pt x="45720" y="6985"/>
                </a:lnTo>
                <a:lnTo>
                  <a:pt x="49530" y="5080"/>
                </a:lnTo>
                <a:lnTo>
                  <a:pt x="53340" y="3810"/>
                </a:lnTo>
                <a:lnTo>
                  <a:pt x="57150" y="2540"/>
                </a:lnTo>
                <a:lnTo>
                  <a:pt x="61595" y="1905"/>
                </a:lnTo>
                <a:lnTo>
                  <a:pt x="65405" y="1270"/>
                </a:lnTo>
                <a:lnTo>
                  <a:pt x="69215" y="635"/>
                </a:lnTo>
                <a:lnTo>
                  <a:pt x="73660" y="0"/>
                </a:lnTo>
                <a:lnTo>
                  <a:pt x="77470" y="0"/>
                </a:lnTo>
                <a:lnTo>
                  <a:pt x="1818005" y="0"/>
                </a:lnTo>
                <a:lnTo>
                  <a:pt x="1821815" y="0"/>
                </a:lnTo>
                <a:lnTo>
                  <a:pt x="1826260" y="635"/>
                </a:lnTo>
                <a:lnTo>
                  <a:pt x="1830070" y="1270"/>
                </a:lnTo>
                <a:lnTo>
                  <a:pt x="1833880" y="1905"/>
                </a:lnTo>
                <a:lnTo>
                  <a:pt x="1838325" y="2540"/>
                </a:lnTo>
                <a:lnTo>
                  <a:pt x="1842135" y="3810"/>
                </a:lnTo>
                <a:lnTo>
                  <a:pt x="1845945" y="5080"/>
                </a:lnTo>
                <a:lnTo>
                  <a:pt x="1849755" y="6985"/>
                </a:lnTo>
                <a:lnTo>
                  <a:pt x="1852930" y="8255"/>
                </a:lnTo>
                <a:lnTo>
                  <a:pt x="1856740" y="10160"/>
                </a:lnTo>
                <a:lnTo>
                  <a:pt x="1859915" y="12700"/>
                </a:lnTo>
                <a:lnTo>
                  <a:pt x="1863725" y="14605"/>
                </a:lnTo>
                <a:lnTo>
                  <a:pt x="1866900" y="17145"/>
                </a:lnTo>
                <a:lnTo>
                  <a:pt x="1870075" y="19685"/>
                </a:lnTo>
                <a:lnTo>
                  <a:pt x="1872615" y="22860"/>
                </a:lnTo>
                <a:lnTo>
                  <a:pt x="1875790" y="25400"/>
                </a:lnTo>
                <a:lnTo>
                  <a:pt x="1878330" y="28575"/>
                </a:lnTo>
                <a:lnTo>
                  <a:pt x="1880870" y="31750"/>
                </a:lnTo>
                <a:lnTo>
                  <a:pt x="1882775" y="35560"/>
                </a:lnTo>
                <a:lnTo>
                  <a:pt x="1885315" y="38735"/>
                </a:lnTo>
                <a:lnTo>
                  <a:pt x="1887220" y="42545"/>
                </a:lnTo>
                <a:lnTo>
                  <a:pt x="1888490" y="45720"/>
                </a:lnTo>
                <a:lnTo>
                  <a:pt x="1890395" y="49530"/>
                </a:lnTo>
                <a:lnTo>
                  <a:pt x="1891665" y="53340"/>
                </a:lnTo>
                <a:lnTo>
                  <a:pt x="1892935" y="57150"/>
                </a:lnTo>
                <a:lnTo>
                  <a:pt x="1893570" y="61595"/>
                </a:lnTo>
                <a:lnTo>
                  <a:pt x="1894205" y="65405"/>
                </a:lnTo>
                <a:lnTo>
                  <a:pt x="1894840" y="69215"/>
                </a:lnTo>
                <a:lnTo>
                  <a:pt x="1895475" y="73660"/>
                </a:lnTo>
                <a:lnTo>
                  <a:pt x="1895475" y="77470"/>
                </a:lnTo>
                <a:lnTo>
                  <a:pt x="1896110" y="389255"/>
                </a:lnTo>
                <a:lnTo>
                  <a:pt x="1895475" y="389255"/>
                </a:lnTo>
                <a:lnTo>
                  <a:pt x="1895475" y="393065"/>
                </a:lnTo>
                <a:lnTo>
                  <a:pt x="1894840" y="397510"/>
                </a:lnTo>
                <a:lnTo>
                  <a:pt x="1894840" y="401320"/>
                </a:lnTo>
                <a:lnTo>
                  <a:pt x="1893570" y="405130"/>
                </a:lnTo>
                <a:lnTo>
                  <a:pt x="1892935" y="408940"/>
                </a:lnTo>
                <a:lnTo>
                  <a:pt x="1891665" y="413385"/>
                </a:lnTo>
                <a:lnTo>
                  <a:pt x="1890395" y="417195"/>
                </a:lnTo>
                <a:lnTo>
                  <a:pt x="1889125" y="420370"/>
                </a:lnTo>
                <a:lnTo>
                  <a:pt x="1887220" y="424180"/>
                </a:lnTo>
                <a:lnTo>
                  <a:pt x="1885315" y="427990"/>
                </a:lnTo>
                <a:lnTo>
                  <a:pt x="1883410" y="431165"/>
                </a:lnTo>
                <a:lnTo>
                  <a:pt x="1880870" y="434340"/>
                </a:lnTo>
                <a:lnTo>
                  <a:pt x="1878330" y="437515"/>
                </a:lnTo>
                <a:lnTo>
                  <a:pt x="1875790" y="440690"/>
                </a:lnTo>
                <a:lnTo>
                  <a:pt x="1873250" y="443865"/>
                </a:lnTo>
                <a:lnTo>
                  <a:pt x="1870075" y="446405"/>
                </a:lnTo>
                <a:lnTo>
                  <a:pt x="1866900" y="448945"/>
                </a:lnTo>
                <a:lnTo>
                  <a:pt x="1863725" y="451485"/>
                </a:lnTo>
                <a:lnTo>
                  <a:pt x="1860550" y="454025"/>
                </a:lnTo>
                <a:lnTo>
                  <a:pt x="1857375" y="455930"/>
                </a:lnTo>
                <a:lnTo>
                  <a:pt x="1853565" y="457835"/>
                </a:lnTo>
                <a:lnTo>
                  <a:pt x="1849755" y="459740"/>
                </a:lnTo>
                <a:lnTo>
                  <a:pt x="1845945" y="461645"/>
                </a:lnTo>
                <a:lnTo>
                  <a:pt x="1842135" y="462915"/>
                </a:lnTo>
                <a:lnTo>
                  <a:pt x="1838325" y="464185"/>
                </a:lnTo>
                <a:lnTo>
                  <a:pt x="1834515" y="464820"/>
                </a:lnTo>
                <a:lnTo>
                  <a:pt x="1830705" y="465455"/>
                </a:lnTo>
                <a:lnTo>
                  <a:pt x="1826895" y="466090"/>
                </a:lnTo>
                <a:lnTo>
                  <a:pt x="1822450" y="466725"/>
                </a:lnTo>
                <a:lnTo>
                  <a:pt x="1818640" y="466725"/>
                </a:lnTo>
                <a:lnTo>
                  <a:pt x="77470" y="467360"/>
                </a:lnTo>
                <a:lnTo>
                  <a:pt x="77470" y="466725"/>
                </a:lnTo>
                <a:lnTo>
                  <a:pt x="73660" y="466725"/>
                </a:lnTo>
                <a:lnTo>
                  <a:pt x="69215" y="466090"/>
                </a:lnTo>
                <a:lnTo>
                  <a:pt x="65405" y="466090"/>
                </a:lnTo>
                <a:lnTo>
                  <a:pt x="61595" y="464820"/>
                </a:lnTo>
                <a:lnTo>
                  <a:pt x="57785" y="464185"/>
                </a:lnTo>
                <a:lnTo>
                  <a:pt x="53340" y="462915"/>
                </a:lnTo>
                <a:lnTo>
                  <a:pt x="49530" y="461645"/>
                </a:lnTo>
                <a:lnTo>
                  <a:pt x="46355" y="460375"/>
                </a:lnTo>
                <a:lnTo>
                  <a:pt x="42545" y="458470"/>
                </a:lnTo>
                <a:lnTo>
                  <a:pt x="38735" y="456565"/>
                </a:lnTo>
                <a:lnTo>
                  <a:pt x="35560" y="454660"/>
                </a:lnTo>
                <a:lnTo>
                  <a:pt x="32385" y="452120"/>
                </a:lnTo>
                <a:lnTo>
                  <a:pt x="29210" y="449580"/>
                </a:lnTo>
                <a:lnTo>
                  <a:pt x="26035" y="447040"/>
                </a:lnTo>
                <a:lnTo>
                  <a:pt x="22860" y="444500"/>
                </a:lnTo>
                <a:lnTo>
                  <a:pt x="20320" y="441325"/>
                </a:lnTo>
                <a:lnTo>
                  <a:pt x="17780" y="438150"/>
                </a:lnTo>
                <a:lnTo>
                  <a:pt x="15240" y="434975"/>
                </a:lnTo>
                <a:lnTo>
                  <a:pt x="12700" y="431800"/>
                </a:lnTo>
                <a:lnTo>
                  <a:pt x="10795" y="428625"/>
                </a:lnTo>
                <a:lnTo>
                  <a:pt x="8890" y="424815"/>
                </a:lnTo>
                <a:lnTo>
                  <a:pt x="6985" y="421005"/>
                </a:lnTo>
                <a:lnTo>
                  <a:pt x="5080" y="417195"/>
                </a:lnTo>
                <a:lnTo>
                  <a:pt x="3810" y="413385"/>
                </a:lnTo>
                <a:lnTo>
                  <a:pt x="2540" y="409575"/>
                </a:lnTo>
                <a:lnTo>
                  <a:pt x="1905" y="405765"/>
                </a:lnTo>
                <a:lnTo>
                  <a:pt x="1270" y="401955"/>
                </a:lnTo>
                <a:lnTo>
                  <a:pt x="635" y="398145"/>
                </a:lnTo>
                <a:lnTo>
                  <a:pt x="0" y="393700"/>
                </a:lnTo>
                <a:lnTo>
                  <a:pt x="0" y="389890"/>
                </a:lnTo>
                <a:lnTo>
                  <a:pt x="0" y="77470"/>
                </a:lnTo>
                <a:close/>
              </a:path>
            </a:pathLst>
          </a:cu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0" tIns="0" rIns="0" bIns="0" rtlCol="0"/>
          <a:lstStyle/>
          <a:p>
            <a:endParaRPr/>
          </a:p>
        </p:txBody>
      </p:sp>
      <p:sp>
        <p:nvSpPr>
          <p:cNvPr id="72" name="bg object 19">
            <a:extLst>
              <a:ext uri="{FF2B5EF4-FFF2-40B4-BE49-F238E27FC236}">
                <a16:creationId xmlns:a16="http://schemas.microsoft.com/office/drawing/2014/main" id="{4EFEA9A6-48A6-4687-9B20-C5A387170B85}"/>
              </a:ext>
            </a:extLst>
          </p:cNvPr>
          <p:cNvSpPr/>
          <p:nvPr/>
        </p:nvSpPr>
        <p:spPr>
          <a:xfrm>
            <a:off x="4085590" y="2313901"/>
            <a:ext cx="1991360" cy="505459"/>
          </a:xfrm>
          <a:custGeom>
            <a:avLst/>
            <a:gdLst/>
            <a:ahLst/>
            <a:cxnLst/>
            <a:rect l="l" t="t" r="r" b="b"/>
            <a:pathLst>
              <a:path w="1991360" h="505460">
                <a:moveTo>
                  <a:pt x="0" y="83820"/>
                </a:moveTo>
                <a:lnTo>
                  <a:pt x="0" y="79375"/>
                </a:lnTo>
                <a:lnTo>
                  <a:pt x="635" y="74930"/>
                </a:lnTo>
                <a:lnTo>
                  <a:pt x="1270" y="70485"/>
                </a:lnTo>
                <a:lnTo>
                  <a:pt x="1905" y="66675"/>
                </a:lnTo>
                <a:lnTo>
                  <a:pt x="2540" y="62230"/>
                </a:lnTo>
                <a:lnTo>
                  <a:pt x="3810" y="57785"/>
                </a:lnTo>
                <a:lnTo>
                  <a:pt x="5715" y="53975"/>
                </a:lnTo>
                <a:lnTo>
                  <a:pt x="6985" y="49530"/>
                </a:lnTo>
                <a:lnTo>
                  <a:pt x="8890" y="45720"/>
                </a:lnTo>
                <a:lnTo>
                  <a:pt x="11430" y="41910"/>
                </a:lnTo>
                <a:lnTo>
                  <a:pt x="13335" y="38100"/>
                </a:lnTo>
                <a:lnTo>
                  <a:pt x="15875" y="34290"/>
                </a:lnTo>
                <a:lnTo>
                  <a:pt x="18415" y="31115"/>
                </a:lnTo>
                <a:lnTo>
                  <a:pt x="21590" y="27940"/>
                </a:lnTo>
                <a:lnTo>
                  <a:pt x="24765" y="24765"/>
                </a:lnTo>
                <a:lnTo>
                  <a:pt x="27940" y="21590"/>
                </a:lnTo>
                <a:lnTo>
                  <a:pt x="31115" y="18415"/>
                </a:lnTo>
                <a:lnTo>
                  <a:pt x="34290" y="15875"/>
                </a:lnTo>
                <a:lnTo>
                  <a:pt x="38100" y="13335"/>
                </a:lnTo>
                <a:lnTo>
                  <a:pt x="41910" y="11430"/>
                </a:lnTo>
                <a:lnTo>
                  <a:pt x="45720" y="8890"/>
                </a:lnTo>
                <a:lnTo>
                  <a:pt x="49530" y="6985"/>
                </a:lnTo>
                <a:lnTo>
                  <a:pt x="53975" y="5715"/>
                </a:lnTo>
                <a:lnTo>
                  <a:pt x="57785" y="3810"/>
                </a:lnTo>
                <a:lnTo>
                  <a:pt x="62230" y="2540"/>
                </a:lnTo>
                <a:lnTo>
                  <a:pt x="66675" y="1905"/>
                </a:lnTo>
                <a:lnTo>
                  <a:pt x="70485" y="1270"/>
                </a:lnTo>
                <a:lnTo>
                  <a:pt x="74930" y="635"/>
                </a:lnTo>
                <a:lnTo>
                  <a:pt x="79375" y="0"/>
                </a:lnTo>
                <a:lnTo>
                  <a:pt x="83820" y="0"/>
                </a:lnTo>
                <a:lnTo>
                  <a:pt x="1906905" y="0"/>
                </a:lnTo>
                <a:lnTo>
                  <a:pt x="1911350" y="0"/>
                </a:lnTo>
                <a:lnTo>
                  <a:pt x="1915795" y="635"/>
                </a:lnTo>
                <a:lnTo>
                  <a:pt x="1920240" y="1270"/>
                </a:lnTo>
                <a:lnTo>
                  <a:pt x="1924050" y="1905"/>
                </a:lnTo>
                <a:lnTo>
                  <a:pt x="1928495" y="2540"/>
                </a:lnTo>
                <a:lnTo>
                  <a:pt x="1932940" y="3810"/>
                </a:lnTo>
                <a:lnTo>
                  <a:pt x="1936750" y="5715"/>
                </a:lnTo>
                <a:lnTo>
                  <a:pt x="1941195" y="6985"/>
                </a:lnTo>
                <a:lnTo>
                  <a:pt x="1945005" y="8890"/>
                </a:lnTo>
                <a:lnTo>
                  <a:pt x="1948815" y="11430"/>
                </a:lnTo>
                <a:lnTo>
                  <a:pt x="1952625" y="13335"/>
                </a:lnTo>
                <a:lnTo>
                  <a:pt x="1956435" y="15875"/>
                </a:lnTo>
                <a:lnTo>
                  <a:pt x="1959610" y="18415"/>
                </a:lnTo>
                <a:lnTo>
                  <a:pt x="1962785" y="21590"/>
                </a:lnTo>
                <a:lnTo>
                  <a:pt x="1965960" y="24765"/>
                </a:lnTo>
                <a:lnTo>
                  <a:pt x="1969135" y="27940"/>
                </a:lnTo>
                <a:lnTo>
                  <a:pt x="1972310" y="31115"/>
                </a:lnTo>
                <a:lnTo>
                  <a:pt x="1974850" y="34290"/>
                </a:lnTo>
                <a:lnTo>
                  <a:pt x="1977390" y="38100"/>
                </a:lnTo>
                <a:lnTo>
                  <a:pt x="1979295" y="41910"/>
                </a:lnTo>
                <a:lnTo>
                  <a:pt x="1981835" y="45720"/>
                </a:lnTo>
                <a:lnTo>
                  <a:pt x="1983740" y="49530"/>
                </a:lnTo>
                <a:lnTo>
                  <a:pt x="1985010" y="53975"/>
                </a:lnTo>
                <a:lnTo>
                  <a:pt x="1986915" y="57785"/>
                </a:lnTo>
                <a:lnTo>
                  <a:pt x="1988185" y="62230"/>
                </a:lnTo>
                <a:lnTo>
                  <a:pt x="1988820" y="66675"/>
                </a:lnTo>
                <a:lnTo>
                  <a:pt x="1989455" y="70485"/>
                </a:lnTo>
                <a:lnTo>
                  <a:pt x="1990090" y="74930"/>
                </a:lnTo>
                <a:lnTo>
                  <a:pt x="1990725" y="79375"/>
                </a:lnTo>
                <a:lnTo>
                  <a:pt x="1990725" y="83820"/>
                </a:lnTo>
                <a:lnTo>
                  <a:pt x="1991360" y="421005"/>
                </a:lnTo>
                <a:lnTo>
                  <a:pt x="1990725" y="421005"/>
                </a:lnTo>
                <a:lnTo>
                  <a:pt x="1990725" y="425450"/>
                </a:lnTo>
                <a:lnTo>
                  <a:pt x="1990090" y="429895"/>
                </a:lnTo>
                <a:lnTo>
                  <a:pt x="1989455" y="434340"/>
                </a:lnTo>
                <a:lnTo>
                  <a:pt x="1988820" y="438150"/>
                </a:lnTo>
                <a:lnTo>
                  <a:pt x="1988185" y="442595"/>
                </a:lnTo>
                <a:lnTo>
                  <a:pt x="1986915" y="447040"/>
                </a:lnTo>
                <a:lnTo>
                  <a:pt x="1985010" y="450850"/>
                </a:lnTo>
                <a:lnTo>
                  <a:pt x="1983740" y="454660"/>
                </a:lnTo>
                <a:lnTo>
                  <a:pt x="1981835" y="459105"/>
                </a:lnTo>
                <a:lnTo>
                  <a:pt x="1979295" y="462915"/>
                </a:lnTo>
                <a:lnTo>
                  <a:pt x="1977390" y="466725"/>
                </a:lnTo>
                <a:lnTo>
                  <a:pt x="1974850" y="469900"/>
                </a:lnTo>
                <a:lnTo>
                  <a:pt x="1972310" y="473710"/>
                </a:lnTo>
                <a:lnTo>
                  <a:pt x="1969135" y="476885"/>
                </a:lnTo>
                <a:lnTo>
                  <a:pt x="1966595" y="480060"/>
                </a:lnTo>
                <a:lnTo>
                  <a:pt x="1963420" y="483235"/>
                </a:lnTo>
                <a:lnTo>
                  <a:pt x="1960245" y="485775"/>
                </a:lnTo>
                <a:lnTo>
                  <a:pt x="1956435" y="488315"/>
                </a:lnTo>
                <a:lnTo>
                  <a:pt x="1952625" y="490855"/>
                </a:lnTo>
                <a:lnTo>
                  <a:pt x="1949450" y="493395"/>
                </a:lnTo>
                <a:lnTo>
                  <a:pt x="1945640" y="495300"/>
                </a:lnTo>
                <a:lnTo>
                  <a:pt x="1941195" y="497205"/>
                </a:lnTo>
                <a:lnTo>
                  <a:pt x="1937385" y="499110"/>
                </a:lnTo>
                <a:lnTo>
                  <a:pt x="1933575" y="500380"/>
                </a:lnTo>
                <a:lnTo>
                  <a:pt x="1929130" y="501650"/>
                </a:lnTo>
                <a:lnTo>
                  <a:pt x="1924685" y="502920"/>
                </a:lnTo>
                <a:lnTo>
                  <a:pt x="1920875" y="503555"/>
                </a:lnTo>
                <a:lnTo>
                  <a:pt x="1916430" y="504190"/>
                </a:lnTo>
                <a:lnTo>
                  <a:pt x="1911985" y="504825"/>
                </a:lnTo>
                <a:lnTo>
                  <a:pt x="1907540" y="504825"/>
                </a:lnTo>
                <a:lnTo>
                  <a:pt x="83820" y="505460"/>
                </a:lnTo>
                <a:lnTo>
                  <a:pt x="83820" y="504825"/>
                </a:lnTo>
                <a:lnTo>
                  <a:pt x="79375" y="504825"/>
                </a:lnTo>
                <a:lnTo>
                  <a:pt x="74930" y="504190"/>
                </a:lnTo>
                <a:lnTo>
                  <a:pt x="70485" y="503555"/>
                </a:lnTo>
                <a:lnTo>
                  <a:pt x="66675" y="502920"/>
                </a:lnTo>
                <a:lnTo>
                  <a:pt x="62230" y="502285"/>
                </a:lnTo>
                <a:lnTo>
                  <a:pt x="57785" y="501015"/>
                </a:lnTo>
                <a:lnTo>
                  <a:pt x="53975" y="499110"/>
                </a:lnTo>
                <a:lnTo>
                  <a:pt x="50165" y="497840"/>
                </a:lnTo>
                <a:lnTo>
                  <a:pt x="45720" y="495935"/>
                </a:lnTo>
                <a:lnTo>
                  <a:pt x="41910" y="493395"/>
                </a:lnTo>
                <a:lnTo>
                  <a:pt x="38100" y="491490"/>
                </a:lnTo>
                <a:lnTo>
                  <a:pt x="34925" y="488950"/>
                </a:lnTo>
                <a:lnTo>
                  <a:pt x="31115" y="486410"/>
                </a:lnTo>
                <a:lnTo>
                  <a:pt x="27940" y="483235"/>
                </a:lnTo>
                <a:lnTo>
                  <a:pt x="24765" y="480695"/>
                </a:lnTo>
                <a:lnTo>
                  <a:pt x="21590" y="477520"/>
                </a:lnTo>
                <a:lnTo>
                  <a:pt x="19050" y="474345"/>
                </a:lnTo>
                <a:lnTo>
                  <a:pt x="16510" y="470535"/>
                </a:lnTo>
                <a:lnTo>
                  <a:pt x="13970" y="466725"/>
                </a:lnTo>
                <a:lnTo>
                  <a:pt x="11430" y="463550"/>
                </a:lnTo>
                <a:lnTo>
                  <a:pt x="9525" y="459740"/>
                </a:lnTo>
                <a:lnTo>
                  <a:pt x="7620" y="455295"/>
                </a:lnTo>
                <a:lnTo>
                  <a:pt x="5715" y="451485"/>
                </a:lnTo>
                <a:lnTo>
                  <a:pt x="4445" y="447675"/>
                </a:lnTo>
                <a:lnTo>
                  <a:pt x="3175" y="443230"/>
                </a:lnTo>
                <a:lnTo>
                  <a:pt x="1905" y="438785"/>
                </a:lnTo>
                <a:lnTo>
                  <a:pt x="1270" y="434975"/>
                </a:lnTo>
                <a:lnTo>
                  <a:pt x="635" y="430530"/>
                </a:lnTo>
                <a:lnTo>
                  <a:pt x="0" y="426085"/>
                </a:lnTo>
                <a:lnTo>
                  <a:pt x="0" y="421640"/>
                </a:lnTo>
                <a:lnTo>
                  <a:pt x="0" y="83820"/>
                </a:lnTo>
                <a:close/>
              </a:path>
            </a:pathLst>
          </a:cu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0" tIns="0" rIns="0" bIns="0" rtlCol="0"/>
          <a:lstStyle/>
          <a:p>
            <a:endParaRPr/>
          </a:p>
        </p:txBody>
      </p:sp>
      <p:sp>
        <p:nvSpPr>
          <p:cNvPr id="73" name="bg object 20">
            <a:extLst>
              <a:ext uri="{FF2B5EF4-FFF2-40B4-BE49-F238E27FC236}">
                <a16:creationId xmlns:a16="http://schemas.microsoft.com/office/drawing/2014/main" id="{CC7F3305-112B-D880-B7E8-32560C2D41C6}"/>
              </a:ext>
            </a:extLst>
          </p:cNvPr>
          <p:cNvSpPr/>
          <p:nvPr/>
        </p:nvSpPr>
        <p:spPr>
          <a:xfrm>
            <a:off x="6248400" y="2332951"/>
            <a:ext cx="1886585" cy="486409"/>
          </a:xfrm>
          <a:custGeom>
            <a:avLst/>
            <a:gdLst/>
            <a:ahLst/>
            <a:cxnLst/>
            <a:rect l="l" t="t" r="r" b="b"/>
            <a:pathLst>
              <a:path w="1886584" h="486410">
                <a:moveTo>
                  <a:pt x="0" y="80645"/>
                </a:moveTo>
                <a:lnTo>
                  <a:pt x="0" y="76200"/>
                </a:lnTo>
                <a:lnTo>
                  <a:pt x="635" y="72390"/>
                </a:lnTo>
                <a:lnTo>
                  <a:pt x="1270" y="67945"/>
                </a:lnTo>
                <a:lnTo>
                  <a:pt x="1905" y="64135"/>
                </a:lnTo>
                <a:lnTo>
                  <a:pt x="2540" y="59690"/>
                </a:lnTo>
                <a:lnTo>
                  <a:pt x="3810" y="55880"/>
                </a:lnTo>
                <a:lnTo>
                  <a:pt x="5080" y="51435"/>
                </a:lnTo>
                <a:lnTo>
                  <a:pt x="6985" y="47625"/>
                </a:lnTo>
                <a:lnTo>
                  <a:pt x="8890" y="43815"/>
                </a:lnTo>
                <a:lnTo>
                  <a:pt x="10795" y="40005"/>
                </a:lnTo>
                <a:lnTo>
                  <a:pt x="12700" y="36830"/>
                </a:lnTo>
                <a:lnTo>
                  <a:pt x="15240" y="33020"/>
                </a:lnTo>
                <a:lnTo>
                  <a:pt x="17780" y="29845"/>
                </a:lnTo>
                <a:lnTo>
                  <a:pt x="20955" y="26670"/>
                </a:lnTo>
                <a:lnTo>
                  <a:pt x="23495" y="23495"/>
                </a:lnTo>
                <a:lnTo>
                  <a:pt x="26670" y="20955"/>
                </a:lnTo>
                <a:lnTo>
                  <a:pt x="29845" y="17780"/>
                </a:lnTo>
                <a:lnTo>
                  <a:pt x="33020" y="15240"/>
                </a:lnTo>
                <a:lnTo>
                  <a:pt x="36830" y="12700"/>
                </a:lnTo>
                <a:lnTo>
                  <a:pt x="40640" y="10795"/>
                </a:lnTo>
                <a:lnTo>
                  <a:pt x="43815" y="8890"/>
                </a:lnTo>
                <a:lnTo>
                  <a:pt x="47625" y="6985"/>
                </a:lnTo>
                <a:lnTo>
                  <a:pt x="51435" y="5080"/>
                </a:lnTo>
                <a:lnTo>
                  <a:pt x="55880" y="3810"/>
                </a:lnTo>
                <a:lnTo>
                  <a:pt x="59690" y="2540"/>
                </a:lnTo>
                <a:lnTo>
                  <a:pt x="64135" y="1905"/>
                </a:lnTo>
                <a:lnTo>
                  <a:pt x="67945" y="1270"/>
                </a:lnTo>
                <a:lnTo>
                  <a:pt x="72390" y="635"/>
                </a:lnTo>
                <a:lnTo>
                  <a:pt x="76200" y="0"/>
                </a:lnTo>
                <a:lnTo>
                  <a:pt x="80645" y="0"/>
                </a:lnTo>
                <a:lnTo>
                  <a:pt x="1805305" y="0"/>
                </a:lnTo>
                <a:lnTo>
                  <a:pt x="1809750" y="0"/>
                </a:lnTo>
                <a:lnTo>
                  <a:pt x="1813560" y="635"/>
                </a:lnTo>
                <a:lnTo>
                  <a:pt x="1818005" y="1270"/>
                </a:lnTo>
                <a:lnTo>
                  <a:pt x="1821815" y="1905"/>
                </a:lnTo>
                <a:lnTo>
                  <a:pt x="1826260" y="2540"/>
                </a:lnTo>
                <a:lnTo>
                  <a:pt x="1830070" y="3810"/>
                </a:lnTo>
                <a:lnTo>
                  <a:pt x="1834515" y="5080"/>
                </a:lnTo>
                <a:lnTo>
                  <a:pt x="1838325" y="6985"/>
                </a:lnTo>
                <a:lnTo>
                  <a:pt x="1842135" y="8890"/>
                </a:lnTo>
                <a:lnTo>
                  <a:pt x="1845945" y="10795"/>
                </a:lnTo>
                <a:lnTo>
                  <a:pt x="1849120" y="12700"/>
                </a:lnTo>
                <a:lnTo>
                  <a:pt x="1852930" y="15240"/>
                </a:lnTo>
                <a:lnTo>
                  <a:pt x="1856105" y="17780"/>
                </a:lnTo>
                <a:lnTo>
                  <a:pt x="1859280" y="20955"/>
                </a:lnTo>
                <a:lnTo>
                  <a:pt x="1862455" y="23495"/>
                </a:lnTo>
                <a:lnTo>
                  <a:pt x="1864995" y="26670"/>
                </a:lnTo>
                <a:lnTo>
                  <a:pt x="1868170" y="29845"/>
                </a:lnTo>
                <a:lnTo>
                  <a:pt x="1870710" y="33020"/>
                </a:lnTo>
                <a:lnTo>
                  <a:pt x="1873250" y="36830"/>
                </a:lnTo>
                <a:lnTo>
                  <a:pt x="1875155" y="40640"/>
                </a:lnTo>
                <a:lnTo>
                  <a:pt x="1877060" y="43815"/>
                </a:lnTo>
                <a:lnTo>
                  <a:pt x="1878965" y="47625"/>
                </a:lnTo>
                <a:lnTo>
                  <a:pt x="1880870" y="51435"/>
                </a:lnTo>
                <a:lnTo>
                  <a:pt x="1882140" y="55880"/>
                </a:lnTo>
                <a:lnTo>
                  <a:pt x="1883410" y="59690"/>
                </a:lnTo>
                <a:lnTo>
                  <a:pt x="1884045" y="64135"/>
                </a:lnTo>
                <a:lnTo>
                  <a:pt x="1884680" y="67945"/>
                </a:lnTo>
                <a:lnTo>
                  <a:pt x="1885315" y="72390"/>
                </a:lnTo>
                <a:lnTo>
                  <a:pt x="1885950" y="76200"/>
                </a:lnTo>
                <a:lnTo>
                  <a:pt x="1885950" y="80645"/>
                </a:lnTo>
                <a:lnTo>
                  <a:pt x="1886585" y="405130"/>
                </a:lnTo>
                <a:lnTo>
                  <a:pt x="1885950" y="405130"/>
                </a:lnTo>
                <a:lnTo>
                  <a:pt x="1885950" y="409575"/>
                </a:lnTo>
                <a:lnTo>
                  <a:pt x="1885315" y="413385"/>
                </a:lnTo>
                <a:lnTo>
                  <a:pt x="1884680" y="417830"/>
                </a:lnTo>
                <a:lnTo>
                  <a:pt x="1884045" y="421640"/>
                </a:lnTo>
                <a:lnTo>
                  <a:pt x="1883410" y="426085"/>
                </a:lnTo>
                <a:lnTo>
                  <a:pt x="1882140" y="429895"/>
                </a:lnTo>
                <a:lnTo>
                  <a:pt x="1880870" y="433705"/>
                </a:lnTo>
                <a:lnTo>
                  <a:pt x="1878965" y="437515"/>
                </a:lnTo>
                <a:lnTo>
                  <a:pt x="1877060" y="441325"/>
                </a:lnTo>
                <a:lnTo>
                  <a:pt x="1875155" y="445135"/>
                </a:lnTo>
                <a:lnTo>
                  <a:pt x="1873250" y="448945"/>
                </a:lnTo>
                <a:lnTo>
                  <a:pt x="1870710" y="452120"/>
                </a:lnTo>
                <a:lnTo>
                  <a:pt x="1868170" y="455930"/>
                </a:lnTo>
                <a:lnTo>
                  <a:pt x="1865630" y="459105"/>
                </a:lnTo>
                <a:lnTo>
                  <a:pt x="1862455" y="461645"/>
                </a:lnTo>
                <a:lnTo>
                  <a:pt x="1859280" y="464820"/>
                </a:lnTo>
                <a:lnTo>
                  <a:pt x="1856105" y="467360"/>
                </a:lnTo>
                <a:lnTo>
                  <a:pt x="1852930" y="469900"/>
                </a:lnTo>
                <a:lnTo>
                  <a:pt x="1849755" y="472440"/>
                </a:lnTo>
                <a:lnTo>
                  <a:pt x="1845945" y="474980"/>
                </a:lnTo>
                <a:lnTo>
                  <a:pt x="1842135" y="476885"/>
                </a:lnTo>
                <a:lnTo>
                  <a:pt x="1838325" y="478790"/>
                </a:lnTo>
                <a:lnTo>
                  <a:pt x="1834515" y="480060"/>
                </a:lnTo>
                <a:lnTo>
                  <a:pt x="1830705" y="481965"/>
                </a:lnTo>
                <a:lnTo>
                  <a:pt x="1826895" y="482600"/>
                </a:lnTo>
                <a:lnTo>
                  <a:pt x="1822450" y="483870"/>
                </a:lnTo>
                <a:lnTo>
                  <a:pt x="1818640" y="484505"/>
                </a:lnTo>
                <a:lnTo>
                  <a:pt x="1814195" y="485140"/>
                </a:lnTo>
                <a:lnTo>
                  <a:pt x="1810385" y="485775"/>
                </a:lnTo>
                <a:lnTo>
                  <a:pt x="1805940" y="485775"/>
                </a:lnTo>
                <a:lnTo>
                  <a:pt x="80645" y="486410"/>
                </a:lnTo>
                <a:lnTo>
                  <a:pt x="80645" y="485775"/>
                </a:lnTo>
                <a:lnTo>
                  <a:pt x="76200" y="485775"/>
                </a:lnTo>
                <a:lnTo>
                  <a:pt x="72390" y="485140"/>
                </a:lnTo>
                <a:lnTo>
                  <a:pt x="67945" y="484505"/>
                </a:lnTo>
                <a:lnTo>
                  <a:pt x="64135" y="483870"/>
                </a:lnTo>
                <a:lnTo>
                  <a:pt x="59690" y="483235"/>
                </a:lnTo>
                <a:lnTo>
                  <a:pt x="55880" y="481965"/>
                </a:lnTo>
                <a:lnTo>
                  <a:pt x="52070" y="480695"/>
                </a:lnTo>
                <a:lnTo>
                  <a:pt x="48260" y="478790"/>
                </a:lnTo>
                <a:lnTo>
                  <a:pt x="44450" y="476885"/>
                </a:lnTo>
                <a:lnTo>
                  <a:pt x="40640" y="474980"/>
                </a:lnTo>
                <a:lnTo>
                  <a:pt x="36830" y="473075"/>
                </a:lnTo>
                <a:lnTo>
                  <a:pt x="33655" y="470535"/>
                </a:lnTo>
                <a:lnTo>
                  <a:pt x="29845" y="467995"/>
                </a:lnTo>
                <a:lnTo>
                  <a:pt x="26670" y="465455"/>
                </a:lnTo>
                <a:lnTo>
                  <a:pt x="24130" y="462280"/>
                </a:lnTo>
                <a:lnTo>
                  <a:pt x="20955" y="459105"/>
                </a:lnTo>
                <a:lnTo>
                  <a:pt x="18415" y="455930"/>
                </a:lnTo>
                <a:lnTo>
                  <a:pt x="15875" y="452755"/>
                </a:lnTo>
                <a:lnTo>
                  <a:pt x="13335" y="449580"/>
                </a:lnTo>
                <a:lnTo>
                  <a:pt x="10795" y="445770"/>
                </a:lnTo>
                <a:lnTo>
                  <a:pt x="8890" y="441960"/>
                </a:lnTo>
                <a:lnTo>
                  <a:pt x="6985" y="438150"/>
                </a:lnTo>
                <a:lnTo>
                  <a:pt x="5715" y="434340"/>
                </a:lnTo>
                <a:lnTo>
                  <a:pt x="3810" y="430530"/>
                </a:lnTo>
                <a:lnTo>
                  <a:pt x="3175" y="426720"/>
                </a:lnTo>
                <a:lnTo>
                  <a:pt x="1905" y="422275"/>
                </a:lnTo>
                <a:lnTo>
                  <a:pt x="1270" y="418465"/>
                </a:lnTo>
                <a:lnTo>
                  <a:pt x="635" y="414020"/>
                </a:lnTo>
                <a:lnTo>
                  <a:pt x="0" y="410210"/>
                </a:lnTo>
                <a:lnTo>
                  <a:pt x="0" y="405765"/>
                </a:lnTo>
                <a:lnTo>
                  <a:pt x="0" y="80645"/>
                </a:lnTo>
                <a:close/>
              </a:path>
            </a:pathLst>
          </a:cu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0" tIns="0" rIns="0" bIns="0" rtlCol="0"/>
          <a:lstStyle/>
          <a:p>
            <a:endParaRPr/>
          </a:p>
        </p:txBody>
      </p:sp>
      <p:sp>
        <p:nvSpPr>
          <p:cNvPr id="74" name="bg object 21">
            <a:extLst>
              <a:ext uri="{FF2B5EF4-FFF2-40B4-BE49-F238E27FC236}">
                <a16:creationId xmlns:a16="http://schemas.microsoft.com/office/drawing/2014/main" id="{C28F4208-A9EC-6206-A240-6752EE8C792A}"/>
              </a:ext>
            </a:extLst>
          </p:cNvPr>
          <p:cNvSpPr/>
          <p:nvPr/>
        </p:nvSpPr>
        <p:spPr>
          <a:xfrm>
            <a:off x="8372475" y="2333586"/>
            <a:ext cx="1886585" cy="476884"/>
          </a:xfrm>
          <a:custGeom>
            <a:avLst/>
            <a:gdLst/>
            <a:ahLst/>
            <a:cxnLst/>
            <a:rect l="l" t="t" r="r" b="b"/>
            <a:pathLst>
              <a:path w="1886584" h="476885">
                <a:moveTo>
                  <a:pt x="0" y="79375"/>
                </a:moveTo>
                <a:lnTo>
                  <a:pt x="0" y="74930"/>
                </a:lnTo>
                <a:lnTo>
                  <a:pt x="635" y="71120"/>
                </a:lnTo>
                <a:lnTo>
                  <a:pt x="1270" y="66675"/>
                </a:lnTo>
                <a:lnTo>
                  <a:pt x="1905" y="62865"/>
                </a:lnTo>
                <a:lnTo>
                  <a:pt x="2540" y="59055"/>
                </a:lnTo>
                <a:lnTo>
                  <a:pt x="3810" y="54610"/>
                </a:lnTo>
                <a:lnTo>
                  <a:pt x="5080" y="50800"/>
                </a:lnTo>
                <a:lnTo>
                  <a:pt x="6985" y="46990"/>
                </a:lnTo>
                <a:lnTo>
                  <a:pt x="8890" y="43180"/>
                </a:lnTo>
                <a:lnTo>
                  <a:pt x="10795" y="39370"/>
                </a:lnTo>
                <a:lnTo>
                  <a:pt x="12700" y="36195"/>
                </a:lnTo>
                <a:lnTo>
                  <a:pt x="15240" y="33020"/>
                </a:lnTo>
                <a:lnTo>
                  <a:pt x="17780" y="29210"/>
                </a:lnTo>
                <a:lnTo>
                  <a:pt x="20320" y="26035"/>
                </a:lnTo>
                <a:lnTo>
                  <a:pt x="23495" y="23495"/>
                </a:lnTo>
                <a:lnTo>
                  <a:pt x="26035" y="20320"/>
                </a:lnTo>
                <a:lnTo>
                  <a:pt x="29210" y="17780"/>
                </a:lnTo>
                <a:lnTo>
                  <a:pt x="33020" y="15240"/>
                </a:lnTo>
                <a:lnTo>
                  <a:pt x="36195" y="12700"/>
                </a:lnTo>
                <a:lnTo>
                  <a:pt x="40005" y="10795"/>
                </a:lnTo>
                <a:lnTo>
                  <a:pt x="43180" y="8890"/>
                </a:lnTo>
                <a:lnTo>
                  <a:pt x="46990" y="6985"/>
                </a:lnTo>
                <a:lnTo>
                  <a:pt x="50800" y="5080"/>
                </a:lnTo>
                <a:lnTo>
                  <a:pt x="54610" y="3810"/>
                </a:lnTo>
                <a:lnTo>
                  <a:pt x="59055" y="2540"/>
                </a:lnTo>
                <a:lnTo>
                  <a:pt x="62865" y="1905"/>
                </a:lnTo>
                <a:lnTo>
                  <a:pt x="66675" y="1270"/>
                </a:lnTo>
                <a:lnTo>
                  <a:pt x="71120" y="635"/>
                </a:lnTo>
                <a:lnTo>
                  <a:pt x="74930" y="0"/>
                </a:lnTo>
                <a:lnTo>
                  <a:pt x="79375" y="0"/>
                </a:lnTo>
                <a:lnTo>
                  <a:pt x="1806575" y="0"/>
                </a:lnTo>
                <a:lnTo>
                  <a:pt x="1811020" y="0"/>
                </a:lnTo>
                <a:lnTo>
                  <a:pt x="1814830" y="635"/>
                </a:lnTo>
                <a:lnTo>
                  <a:pt x="1819275" y="1270"/>
                </a:lnTo>
                <a:lnTo>
                  <a:pt x="1823085" y="1905"/>
                </a:lnTo>
                <a:lnTo>
                  <a:pt x="1826895" y="2540"/>
                </a:lnTo>
                <a:lnTo>
                  <a:pt x="1831340" y="3810"/>
                </a:lnTo>
                <a:lnTo>
                  <a:pt x="1835150" y="5080"/>
                </a:lnTo>
                <a:lnTo>
                  <a:pt x="1838960" y="6985"/>
                </a:lnTo>
                <a:lnTo>
                  <a:pt x="1842770" y="8890"/>
                </a:lnTo>
                <a:lnTo>
                  <a:pt x="1846580" y="10795"/>
                </a:lnTo>
                <a:lnTo>
                  <a:pt x="1849755" y="12700"/>
                </a:lnTo>
                <a:lnTo>
                  <a:pt x="1852930" y="15240"/>
                </a:lnTo>
                <a:lnTo>
                  <a:pt x="1856740" y="17780"/>
                </a:lnTo>
                <a:lnTo>
                  <a:pt x="1859915" y="20320"/>
                </a:lnTo>
                <a:lnTo>
                  <a:pt x="1862455" y="23495"/>
                </a:lnTo>
                <a:lnTo>
                  <a:pt x="1865630" y="26035"/>
                </a:lnTo>
                <a:lnTo>
                  <a:pt x="1868170" y="29210"/>
                </a:lnTo>
                <a:lnTo>
                  <a:pt x="1870710" y="33020"/>
                </a:lnTo>
                <a:lnTo>
                  <a:pt x="1873250" y="36195"/>
                </a:lnTo>
                <a:lnTo>
                  <a:pt x="1875155" y="40005"/>
                </a:lnTo>
                <a:lnTo>
                  <a:pt x="1877060" y="43180"/>
                </a:lnTo>
                <a:lnTo>
                  <a:pt x="1878965" y="46990"/>
                </a:lnTo>
                <a:lnTo>
                  <a:pt x="1880870" y="50800"/>
                </a:lnTo>
                <a:lnTo>
                  <a:pt x="1882140" y="54610"/>
                </a:lnTo>
                <a:lnTo>
                  <a:pt x="1883410" y="59055"/>
                </a:lnTo>
                <a:lnTo>
                  <a:pt x="1884045" y="62865"/>
                </a:lnTo>
                <a:lnTo>
                  <a:pt x="1884680" y="66675"/>
                </a:lnTo>
                <a:lnTo>
                  <a:pt x="1885315" y="71120"/>
                </a:lnTo>
                <a:lnTo>
                  <a:pt x="1885950" y="74930"/>
                </a:lnTo>
                <a:lnTo>
                  <a:pt x="1885950" y="79375"/>
                </a:lnTo>
                <a:lnTo>
                  <a:pt x="1886585" y="396875"/>
                </a:lnTo>
                <a:lnTo>
                  <a:pt x="1886585" y="401320"/>
                </a:lnTo>
                <a:lnTo>
                  <a:pt x="1885950" y="405130"/>
                </a:lnTo>
                <a:lnTo>
                  <a:pt x="1885315" y="409575"/>
                </a:lnTo>
                <a:lnTo>
                  <a:pt x="1884680" y="413385"/>
                </a:lnTo>
                <a:lnTo>
                  <a:pt x="1884045" y="417195"/>
                </a:lnTo>
                <a:lnTo>
                  <a:pt x="1882775" y="421640"/>
                </a:lnTo>
                <a:lnTo>
                  <a:pt x="1881505" y="425450"/>
                </a:lnTo>
                <a:lnTo>
                  <a:pt x="1879600" y="429260"/>
                </a:lnTo>
                <a:lnTo>
                  <a:pt x="1877695" y="433070"/>
                </a:lnTo>
                <a:lnTo>
                  <a:pt x="1875790" y="436245"/>
                </a:lnTo>
                <a:lnTo>
                  <a:pt x="1873885" y="440055"/>
                </a:lnTo>
                <a:lnTo>
                  <a:pt x="1871345" y="443230"/>
                </a:lnTo>
                <a:lnTo>
                  <a:pt x="1868805" y="447040"/>
                </a:lnTo>
                <a:lnTo>
                  <a:pt x="1866265" y="450215"/>
                </a:lnTo>
                <a:lnTo>
                  <a:pt x="1863090" y="452755"/>
                </a:lnTo>
                <a:lnTo>
                  <a:pt x="1860550" y="455930"/>
                </a:lnTo>
                <a:lnTo>
                  <a:pt x="1857375" y="458470"/>
                </a:lnTo>
                <a:lnTo>
                  <a:pt x="1853565" y="461010"/>
                </a:lnTo>
                <a:lnTo>
                  <a:pt x="1850390" y="463550"/>
                </a:lnTo>
                <a:lnTo>
                  <a:pt x="1847215" y="465455"/>
                </a:lnTo>
                <a:lnTo>
                  <a:pt x="1843405" y="467360"/>
                </a:lnTo>
                <a:lnTo>
                  <a:pt x="1839595" y="469265"/>
                </a:lnTo>
                <a:lnTo>
                  <a:pt x="1835785" y="471170"/>
                </a:lnTo>
                <a:lnTo>
                  <a:pt x="1831975" y="472440"/>
                </a:lnTo>
                <a:lnTo>
                  <a:pt x="1827530" y="473710"/>
                </a:lnTo>
                <a:lnTo>
                  <a:pt x="1823720" y="474345"/>
                </a:lnTo>
                <a:lnTo>
                  <a:pt x="1819910" y="474980"/>
                </a:lnTo>
                <a:lnTo>
                  <a:pt x="1815465" y="475615"/>
                </a:lnTo>
                <a:lnTo>
                  <a:pt x="1811655" y="476250"/>
                </a:lnTo>
                <a:lnTo>
                  <a:pt x="1807210" y="476250"/>
                </a:lnTo>
                <a:lnTo>
                  <a:pt x="79375" y="476885"/>
                </a:lnTo>
                <a:lnTo>
                  <a:pt x="74930" y="476885"/>
                </a:lnTo>
                <a:lnTo>
                  <a:pt x="71120" y="476250"/>
                </a:lnTo>
                <a:lnTo>
                  <a:pt x="66675" y="475615"/>
                </a:lnTo>
                <a:lnTo>
                  <a:pt x="62865" y="474980"/>
                </a:lnTo>
                <a:lnTo>
                  <a:pt x="59055" y="474345"/>
                </a:lnTo>
                <a:lnTo>
                  <a:pt x="54610" y="473075"/>
                </a:lnTo>
                <a:lnTo>
                  <a:pt x="50800" y="471805"/>
                </a:lnTo>
                <a:lnTo>
                  <a:pt x="46990" y="469900"/>
                </a:lnTo>
                <a:lnTo>
                  <a:pt x="43180" y="467995"/>
                </a:lnTo>
                <a:lnTo>
                  <a:pt x="40005" y="466090"/>
                </a:lnTo>
                <a:lnTo>
                  <a:pt x="36195" y="464185"/>
                </a:lnTo>
                <a:lnTo>
                  <a:pt x="33020" y="461645"/>
                </a:lnTo>
                <a:lnTo>
                  <a:pt x="29210" y="459105"/>
                </a:lnTo>
                <a:lnTo>
                  <a:pt x="26035" y="456565"/>
                </a:lnTo>
                <a:lnTo>
                  <a:pt x="23495" y="453390"/>
                </a:lnTo>
                <a:lnTo>
                  <a:pt x="20320" y="450850"/>
                </a:lnTo>
                <a:lnTo>
                  <a:pt x="17780" y="447675"/>
                </a:lnTo>
                <a:lnTo>
                  <a:pt x="15240" y="443865"/>
                </a:lnTo>
                <a:lnTo>
                  <a:pt x="12700" y="440690"/>
                </a:lnTo>
                <a:lnTo>
                  <a:pt x="10795" y="437515"/>
                </a:lnTo>
                <a:lnTo>
                  <a:pt x="8890" y="433705"/>
                </a:lnTo>
                <a:lnTo>
                  <a:pt x="6985" y="429895"/>
                </a:lnTo>
                <a:lnTo>
                  <a:pt x="5080" y="426085"/>
                </a:lnTo>
                <a:lnTo>
                  <a:pt x="3810" y="422275"/>
                </a:lnTo>
                <a:lnTo>
                  <a:pt x="2540" y="417830"/>
                </a:lnTo>
                <a:lnTo>
                  <a:pt x="1905" y="414020"/>
                </a:lnTo>
                <a:lnTo>
                  <a:pt x="1270" y="410210"/>
                </a:lnTo>
                <a:lnTo>
                  <a:pt x="635" y="405765"/>
                </a:lnTo>
                <a:lnTo>
                  <a:pt x="0" y="401955"/>
                </a:lnTo>
                <a:lnTo>
                  <a:pt x="0" y="397510"/>
                </a:lnTo>
                <a:lnTo>
                  <a:pt x="0" y="79375"/>
                </a:lnTo>
                <a:close/>
              </a:path>
            </a:pathLst>
          </a:cu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0" tIns="0" rIns="0" bIns="0" rtlCol="0"/>
          <a:lstStyle/>
          <a:p>
            <a:endParaRPr/>
          </a:p>
        </p:txBody>
      </p:sp>
      <p:sp>
        <p:nvSpPr>
          <p:cNvPr id="75" name="bg object 22">
            <a:extLst>
              <a:ext uri="{FF2B5EF4-FFF2-40B4-BE49-F238E27FC236}">
                <a16:creationId xmlns:a16="http://schemas.microsoft.com/office/drawing/2014/main" id="{5EBA8308-7F91-FC6F-FC72-5BD192CAB3C1}"/>
              </a:ext>
            </a:extLst>
          </p:cNvPr>
          <p:cNvSpPr/>
          <p:nvPr/>
        </p:nvSpPr>
        <p:spPr>
          <a:xfrm>
            <a:off x="104775" y="2914611"/>
            <a:ext cx="1772285" cy="4324985"/>
          </a:xfrm>
          <a:custGeom>
            <a:avLst/>
            <a:gdLst/>
            <a:ahLst/>
            <a:cxnLst/>
            <a:rect l="l" t="t" r="r" b="b"/>
            <a:pathLst>
              <a:path w="1772285" h="4324984">
                <a:moveTo>
                  <a:pt x="0" y="295275"/>
                </a:moveTo>
                <a:lnTo>
                  <a:pt x="635" y="280035"/>
                </a:lnTo>
                <a:lnTo>
                  <a:pt x="1905" y="264160"/>
                </a:lnTo>
                <a:lnTo>
                  <a:pt x="10160" y="219075"/>
                </a:lnTo>
                <a:lnTo>
                  <a:pt x="25400" y="175260"/>
                </a:lnTo>
                <a:lnTo>
                  <a:pt x="32385" y="161290"/>
                </a:lnTo>
                <a:lnTo>
                  <a:pt x="39370" y="147320"/>
                </a:lnTo>
                <a:lnTo>
                  <a:pt x="66040" y="109220"/>
                </a:lnTo>
                <a:lnTo>
                  <a:pt x="97790" y="75565"/>
                </a:lnTo>
                <a:lnTo>
                  <a:pt x="134620" y="47625"/>
                </a:lnTo>
                <a:lnTo>
                  <a:pt x="175260" y="25400"/>
                </a:lnTo>
                <a:lnTo>
                  <a:pt x="219075" y="10160"/>
                </a:lnTo>
                <a:lnTo>
                  <a:pt x="264160" y="1905"/>
                </a:lnTo>
                <a:lnTo>
                  <a:pt x="295275" y="0"/>
                </a:lnTo>
                <a:lnTo>
                  <a:pt x="1476375" y="0"/>
                </a:lnTo>
                <a:lnTo>
                  <a:pt x="1522730" y="3810"/>
                </a:lnTo>
                <a:lnTo>
                  <a:pt x="1567815" y="14605"/>
                </a:lnTo>
                <a:lnTo>
                  <a:pt x="1610360" y="32385"/>
                </a:lnTo>
                <a:lnTo>
                  <a:pt x="1624330" y="39370"/>
                </a:lnTo>
                <a:lnTo>
                  <a:pt x="1662430" y="66040"/>
                </a:lnTo>
                <a:lnTo>
                  <a:pt x="1696085" y="97790"/>
                </a:lnTo>
                <a:lnTo>
                  <a:pt x="1724025" y="134620"/>
                </a:lnTo>
                <a:lnTo>
                  <a:pt x="1746250" y="175260"/>
                </a:lnTo>
                <a:lnTo>
                  <a:pt x="1761490" y="219075"/>
                </a:lnTo>
                <a:lnTo>
                  <a:pt x="1769745" y="264160"/>
                </a:lnTo>
                <a:lnTo>
                  <a:pt x="1772285" y="4029073"/>
                </a:lnTo>
                <a:lnTo>
                  <a:pt x="1768475" y="4075428"/>
                </a:lnTo>
                <a:lnTo>
                  <a:pt x="1757680" y="4120513"/>
                </a:lnTo>
                <a:lnTo>
                  <a:pt x="1739900" y="4163058"/>
                </a:lnTo>
                <a:lnTo>
                  <a:pt x="1715770" y="4202428"/>
                </a:lnTo>
                <a:lnTo>
                  <a:pt x="1685925" y="4237988"/>
                </a:lnTo>
                <a:lnTo>
                  <a:pt x="1650365" y="4267833"/>
                </a:lnTo>
                <a:lnTo>
                  <a:pt x="1610995" y="4291963"/>
                </a:lnTo>
                <a:lnTo>
                  <a:pt x="1597025" y="4298948"/>
                </a:lnTo>
                <a:lnTo>
                  <a:pt x="1553210" y="4314188"/>
                </a:lnTo>
                <a:lnTo>
                  <a:pt x="1508125" y="4322443"/>
                </a:lnTo>
                <a:lnTo>
                  <a:pt x="295275" y="4324983"/>
                </a:lnTo>
                <a:lnTo>
                  <a:pt x="248920" y="4321173"/>
                </a:lnTo>
                <a:lnTo>
                  <a:pt x="203835" y="4310378"/>
                </a:lnTo>
                <a:lnTo>
                  <a:pt x="161290" y="4292598"/>
                </a:lnTo>
                <a:lnTo>
                  <a:pt x="121920" y="4268468"/>
                </a:lnTo>
                <a:lnTo>
                  <a:pt x="86360" y="4238623"/>
                </a:lnTo>
                <a:lnTo>
                  <a:pt x="56515" y="4203063"/>
                </a:lnTo>
                <a:lnTo>
                  <a:pt x="32385" y="4163693"/>
                </a:lnTo>
                <a:lnTo>
                  <a:pt x="25400" y="4149723"/>
                </a:lnTo>
                <a:lnTo>
                  <a:pt x="10160" y="4105908"/>
                </a:lnTo>
                <a:lnTo>
                  <a:pt x="1905" y="4060823"/>
                </a:lnTo>
                <a:lnTo>
                  <a:pt x="0" y="4029708"/>
                </a:lnTo>
                <a:lnTo>
                  <a:pt x="0" y="295275"/>
                </a:lnTo>
                <a:close/>
              </a:path>
            </a:pathLst>
          </a:cu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0" tIns="0" rIns="0" bIns="0" rtlCol="0"/>
          <a:lstStyle/>
          <a:p>
            <a:endParaRPr/>
          </a:p>
        </p:txBody>
      </p:sp>
      <p:sp>
        <p:nvSpPr>
          <p:cNvPr id="76" name="bg object 23">
            <a:extLst>
              <a:ext uri="{FF2B5EF4-FFF2-40B4-BE49-F238E27FC236}">
                <a16:creationId xmlns:a16="http://schemas.microsoft.com/office/drawing/2014/main" id="{1F1782DA-46E5-27D9-DDE0-A379E1D3AC60}"/>
              </a:ext>
            </a:extLst>
          </p:cNvPr>
          <p:cNvSpPr/>
          <p:nvPr/>
        </p:nvSpPr>
        <p:spPr>
          <a:xfrm>
            <a:off x="1752600" y="790536"/>
            <a:ext cx="6858634" cy="1257935"/>
          </a:xfrm>
          <a:custGeom>
            <a:avLst/>
            <a:gdLst/>
            <a:ahLst/>
            <a:cxnLst/>
            <a:rect l="l" t="t" r="r" b="b"/>
            <a:pathLst>
              <a:path w="6858634" h="1257935">
                <a:moveTo>
                  <a:pt x="0" y="209550"/>
                </a:moveTo>
                <a:lnTo>
                  <a:pt x="0" y="198755"/>
                </a:lnTo>
                <a:lnTo>
                  <a:pt x="1270" y="187960"/>
                </a:lnTo>
                <a:lnTo>
                  <a:pt x="10160" y="144780"/>
                </a:lnTo>
                <a:lnTo>
                  <a:pt x="18415" y="124460"/>
                </a:lnTo>
                <a:lnTo>
                  <a:pt x="22860" y="114300"/>
                </a:lnTo>
                <a:lnTo>
                  <a:pt x="46990" y="77470"/>
                </a:lnTo>
                <a:lnTo>
                  <a:pt x="61595" y="61595"/>
                </a:lnTo>
                <a:lnTo>
                  <a:pt x="69215" y="53975"/>
                </a:lnTo>
                <a:lnTo>
                  <a:pt x="104775" y="27940"/>
                </a:lnTo>
                <a:lnTo>
                  <a:pt x="124460" y="18415"/>
                </a:lnTo>
                <a:lnTo>
                  <a:pt x="134620" y="13970"/>
                </a:lnTo>
                <a:lnTo>
                  <a:pt x="176530" y="2540"/>
                </a:lnTo>
                <a:lnTo>
                  <a:pt x="187960" y="1270"/>
                </a:lnTo>
                <a:lnTo>
                  <a:pt x="198755" y="0"/>
                </a:lnTo>
                <a:lnTo>
                  <a:pt x="209550" y="0"/>
                </a:lnTo>
                <a:lnTo>
                  <a:pt x="6648450" y="0"/>
                </a:lnTo>
                <a:lnTo>
                  <a:pt x="6659245" y="0"/>
                </a:lnTo>
                <a:lnTo>
                  <a:pt x="6670040" y="1270"/>
                </a:lnTo>
                <a:lnTo>
                  <a:pt x="6713220" y="10160"/>
                </a:lnTo>
                <a:lnTo>
                  <a:pt x="6733540" y="18415"/>
                </a:lnTo>
                <a:lnTo>
                  <a:pt x="6743700" y="22860"/>
                </a:lnTo>
                <a:lnTo>
                  <a:pt x="6780530" y="46990"/>
                </a:lnTo>
                <a:lnTo>
                  <a:pt x="6796405" y="61595"/>
                </a:lnTo>
                <a:lnTo>
                  <a:pt x="6804025" y="69215"/>
                </a:lnTo>
                <a:lnTo>
                  <a:pt x="6830060" y="104775"/>
                </a:lnTo>
                <a:lnTo>
                  <a:pt x="6839585" y="124460"/>
                </a:lnTo>
                <a:lnTo>
                  <a:pt x="6844030" y="134620"/>
                </a:lnTo>
                <a:lnTo>
                  <a:pt x="6855460" y="176530"/>
                </a:lnTo>
                <a:lnTo>
                  <a:pt x="6856730" y="187960"/>
                </a:lnTo>
                <a:lnTo>
                  <a:pt x="6858000" y="198755"/>
                </a:lnTo>
                <a:lnTo>
                  <a:pt x="6858000" y="209550"/>
                </a:lnTo>
                <a:lnTo>
                  <a:pt x="6858635" y="1047750"/>
                </a:lnTo>
                <a:lnTo>
                  <a:pt x="6858635" y="1058545"/>
                </a:lnTo>
                <a:lnTo>
                  <a:pt x="6857365" y="1069340"/>
                </a:lnTo>
                <a:lnTo>
                  <a:pt x="6856095" y="1080770"/>
                </a:lnTo>
                <a:lnTo>
                  <a:pt x="6844665" y="1122680"/>
                </a:lnTo>
                <a:lnTo>
                  <a:pt x="6840220" y="1132840"/>
                </a:lnTo>
                <a:lnTo>
                  <a:pt x="6835775" y="1143000"/>
                </a:lnTo>
                <a:lnTo>
                  <a:pt x="6811645" y="1179830"/>
                </a:lnTo>
                <a:lnTo>
                  <a:pt x="6797040" y="1195705"/>
                </a:lnTo>
                <a:lnTo>
                  <a:pt x="6789420" y="1203325"/>
                </a:lnTo>
                <a:lnTo>
                  <a:pt x="6753860" y="1229360"/>
                </a:lnTo>
                <a:lnTo>
                  <a:pt x="6734175" y="1238885"/>
                </a:lnTo>
                <a:lnTo>
                  <a:pt x="6724015" y="1243330"/>
                </a:lnTo>
                <a:lnTo>
                  <a:pt x="6682105" y="1254760"/>
                </a:lnTo>
                <a:lnTo>
                  <a:pt x="6670675" y="1256030"/>
                </a:lnTo>
                <a:lnTo>
                  <a:pt x="6659880" y="1257300"/>
                </a:lnTo>
                <a:lnTo>
                  <a:pt x="6649085" y="1257300"/>
                </a:lnTo>
                <a:lnTo>
                  <a:pt x="209550" y="1257935"/>
                </a:lnTo>
                <a:lnTo>
                  <a:pt x="198755" y="1257935"/>
                </a:lnTo>
                <a:lnTo>
                  <a:pt x="187960" y="1256665"/>
                </a:lnTo>
                <a:lnTo>
                  <a:pt x="176530" y="1255395"/>
                </a:lnTo>
                <a:lnTo>
                  <a:pt x="134620" y="1243965"/>
                </a:lnTo>
                <a:lnTo>
                  <a:pt x="124460" y="1239520"/>
                </a:lnTo>
                <a:lnTo>
                  <a:pt x="114300" y="1235075"/>
                </a:lnTo>
                <a:lnTo>
                  <a:pt x="77470" y="1210945"/>
                </a:lnTo>
                <a:lnTo>
                  <a:pt x="61595" y="1196340"/>
                </a:lnTo>
                <a:lnTo>
                  <a:pt x="53975" y="1188720"/>
                </a:lnTo>
                <a:lnTo>
                  <a:pt x="27940" y="1153160"/>
                </a:lnTo>
                <a:lnTo>
                  <a:pt x="18415" y="1133475"/>
                </a:lnTo>
                <a:lnTo>
                  <a:pt x="13970" y="1123315"/>
                </a:lnTo>
                <a:lnTo>
                  <a:pt x="2540" y="1081405"/>
                </a:lnTo>
                <a:lnTo>
                  <a:pt x="1270" y="1069975"/>
                </a:lnTo>
                <a:lnTo>
                  <a:pt x="0" y="1059180"/>
                </a:lnTo>
                <a:lnTo>
                  <a:pt x="0" y="1048385"/>
                </a:lnTo>
                <a:lnTo>
                  <a:pt x="0" y="209550"/>
                </a:lnTo>
                <a:close/>
              </a:path>
            </a:pathLst>
          </a:cu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0" tIns="0" rIns="0" bIns="0" rtlCol="0"/>
          <a:lstStyle/>
          <a:p>
            <a:endParaRPr/>
          </a:p>
        </p:txBody>
      </p:sp>
      <p:sp>
        <p:nvSpPr>
          <p:cNvPr id="77" name="bg object 24">
            <a:extLst>
              <a:ext uri="{FF2B5EF4-FFF2-40B4-BE49-F238E27FC236}">
                <a16:creationId xmlns:a16="http://schemas.microsoft.com/office/drawing/2014/main" id="{D1E2CDF6-7E4E-D23E-76C3-13D2A7009831}"/>
              </a:ext>
            </a:extLst>
          </p:cNvPr>
          <p:cNvSpPr/>
          <p:nvPr/>
        </p:nvSpPr>
        <p:spPr>
          <a:xfrm>
            <a:off x="2228850" y="2924136"/>
            <a:ext cx="1619885" cy="572135"/>
          </a:xfrm>
          <a:custGeom>
            <a:avLst/>
            <a:gdLst/>
            <a:ahLst/>
            <a:cxnLst/>
            <a:rect l="l" t="t" r="r" b="b"/>
            <a:pathLst>
              <a:path w="1619885" h="572135">
                <a:moveTo>
                  <a:pt x="0" y="95250"/>
                </a:moveTo>
                <a:lnTo>
                  <a:pt x="0" y="90170"/>
                </a:lnTo>
                <a:lnTo>
                  <a:pt x="635" y="85090"/>
                </a:lnTo>
                <a:lnTo>
                  <a:pt x="1270" y="80645"/>
                </a:lnTo>
                <a:lnTo>
                  <a:pt x="1905" y="75565"/>
                </a:lnTo>
                <a:lnTo>
                  <a:pt x="3175" y="70485"/>
                </a:lnTo>
                <a:lnTo>
                  <a:pt x="4445" y="66040"/>
                </a:lnTo>
                <a:lnTo>
                  <a:pt x="6350" y="60960"/>
                </a:lnTo>
                <a:lnTo>
                  <a:pt x="8255" y="56515"/>
                </a:lnTo>
                <a:lnTo>
                  <a:pt x="10160" y="52070"/>
                </a:lnTo>
                <a:lnTo>
                  <a:pt x="12700" y="47625"/>
                </a:lnTo>
                <a:lnTo>
                  <a:pt x="15240" y="43180"/>
                </a:lnTo>
                <a:lnTo>
                  <a:pt x="18415" y="39370"/>
                </a:lnTo>
                <a:lnTo>
                  <a:pt x="20955" y="35560"/>
                </a:lnTo>
                <a:lnTo>
                  <a:pt x="24765" y="31750"/>
                </a:lnTo>
                <a:lnTo>
                  <a:pt x="27940" y="27940"/>
                </a:lnTo>
                <a:lnTo>
                  <a:pt x="31750" y="24765"/>
                </a:lnTo>
                <a:lnTo>
                  <a:pt x="35560" y="20955"/>
                </a:lnTo>
                <a:lnTo>
                  <a:pt x="39370" y="18415"/>
                </a:lnTo>
                <a:lnTo>
                  <a:pt x="43180" y="15240"/>
                </a:lnTo>
                <a:lnTo>
                  <a:pt x="47625" y="12700"/>
                </a:lnTo>
                <a:lnTo>
                  <a:pt x="52070" y="10160"/>
                </a:lnTo>
                <a:lnTo>
                  <a:pt x="56515" y="8255"/>
                </a:lnTo>
                <a:lnTo>
                  <a:pt x="60960" y="6350"/>
                </a:lnTo>
                <a:lnTo>
                  <a:pt x="66040" y="4445"/>
                </a:lnTo>
                <a:lnTo>
                  <a:pt x="70485" y="3175"/>
                </a:lnTo>
                <a:lnTo>
                  <a:pt x="75565" y="1905"/>
                </a:lnTo>
                <a:lnTo>
                  <a:pt x="80645" y="1270"/>
                </a:lnTo>
                <a:lnTo>
                  <a:pt x="85090" y="635"/>
                </a:lnTo>
                <a:lnTo>
                  <a:pt x="90170" y="0"/>
                </a:lnTo>
                <a:lnTo>
                  <a:pt x="95250" y="0"/>
                </a:lnTo>
                <a:lnTo>
                  <a:pt x="1524000" y="0"/>
                </a:lnTo>
                <a:lnTo>
                  <a:pt x="1529080" y="0"/>
                </a:lnTo>
                <a:lnTo>
                  <a:pt x="1534160" y="635"/>
                </a:lnTo>
                <a:lnTo>
                  <a:pt x="1538605" y="1270"/>
                </a:lnTo>
                <a:lnTo>
                  <a:pt x="1543685" y="1905"/>
                </a:lnTo>
                <a:lnTo>
                  <a:pt x="1548765" y="3175"/>
                </a:lnTo>
                <a:lnTo>
                  <a:pt x="1553210" y="4445"/>
                </a:lnTo>
                <a:lnTo>
                  <a:pt x="1558290" y="6350"/>
                </a:lnTo>
                <a:lnTo>
                  <a:pt x="1562735" y="8255"/>
                </a:lnTo>
                <a:lnTo>
                  <a:pt x="1567180" y="10160"/>
                </a:lnTo>
                <a:lnTo>
                  <a:pt x="1571625" y="12700"/>
                </a:lnTo>
                <a:lnTo>
                  <a:pt x="1576070" y="15240"/>
                </a:lnTo>
                <a:lnTo>
                  <a:pt x="1579880" y="18415"/>
                </a:lnTo>
                <a:lnTo>
                  <a:pt x="1583690" y="20955"/>
                </a:lnTo>
                <a:lnTo>
                  <a:pt x="1587500" y="24765"/>
                </a:lnTo>
                <a:lnTo>
                  <a:pt x="1591310" y="27940"/>
                </a:lnTo>
                <a:lnTo>
                  <a:pt x="1594485" y="31750"/>
                </a:lnTo>
                <a:lnTo>
                  <a:pt x="1598295" y="35560"/>
                </a:lnTo>
                <a:lnTo>
                  <a:pt x="1600835" y="39370"/>
                </a:lnTo>
                <a:lnTo>
                  <a:pt x="1604010" y="43180"/>
                </a:lnTo>
                <a:lnTo>
                  <a:pt x="1606550" y="47625"/>
                </a:lnTo>
                <a:lnTo>
                  <a:pt x="1609090" y="52070"/>
                </a:lnTo>
                <a:lnTo>
                  <a:pt x="1610995" y="56515"/>
                </a:lnTo>
                <a:lnTo>
                  <a:pt x="1612900" y="60960"/>
                </a:lnTo>
                <a:lnTo>
                  <a:pt x="1614805" y="66040"/>
                </a:lnTo>
                <a:lnTo>
                  <a:pt x="1616075" y="70485"/>
                </a:lnTo>
                <a:lnTo>
                  <a:pt x="1617345" y="75565"/>
                </a:lnTo>
                <a:lnTo>
                  <a:pt x="1617980" y="80645"/>
                </a:lnTo>
                <a:lnTo>
                  <a:pt x="1618615" y="85090"/>
                </a:lnTo>
                <a:lnTo>
                  <a:pt x="1619250" y="90170"/>
                </a:lnTo>
                <a:lnTo>
                  <a:pt x="1619250" y="95250"/>
                </a:lnTo>
                <a:lnTo>
                  <a:pt x="1619885" y="476250"/>
                </a:lnTo>
                <a:lnTo>
                  <a:pt x="1619885" y="481330"/>
                </a:lnTo>
                <a:lnTo>
                  <a:pt x="1619250" y="486410"/>
                </a:lnTo>
                <a:lnTo>
                  <a:pt x="1618615" y="490855"/>
                </a:lnTo>
                <a:lnTo>
                  <a:pt x="1617980" y="495935"/>
                </a:lnTo>
                <a:lnTo>
                  <a:pt x="1616710" y="501015"/>
                </a:lnTo>
                <a:lnTo>
                  <a:pt x="1615440" y="505460"/>
                </a:lnTo>
                <a:lnTo>
                  <a:pt x="1613535" y="510540"/>
                </a:lnTo>
                <a:lnTo>
                  <a:pt x="1611630" y="514985"/>
                </a:lnTo>
                <a:lnTo>
                  <a:pt x="1609725" y="519430"/>
                </a:lnTo>
                <a:lnTo>
                  <a:pt x="1607185" y="523875"/>
                </a:lnTo>
                <a:lnTo>
                  <a:pt x="1604645" y="528320"/>
                </a:lnTo>
                <a:lnTo>
                  <a:pt x="1601470" y="532130"/>
                </a:lnTo>
                <a:lnTo>
                  <a:pt x="1598930" y="535940"/>
                </a:lnTo>
                <a:lnTo>
                  <a:pt x="1595120" y="539750"/>
                </a:lnTo>
                <a:lnTo>
                  <a:pt x="1591945" y="543560"/>
                </a:lnTo>
                <a:lnTo>
                  <a:pt x="1588135" y="546735"/>
                </a:lnTo>
                <a:lnTo>
                  <a:pt x="1584325" y="550545"/>
                </a:lnTo>
                <a:lnTo>
                  <a:pt x="1580515" y="553085"/>
                </a:lnTo>
                <a:lnTo>
                  <a:pt x="1576705" y="556260"/>
                </a:lnTo>
                <a:lnTo>
                  <a:pt x="1572260" y="558800"/>
                </a:lnTo>
                <a:lnTo>
                  <a:pt x="1567815" y="561340"/>
                </a:lnTo>
                <a:lnTo>
                  <a:pt x="1563370" y="563245"/>
                </a:lnTo>
                <a:lnTo>
                  <a:pt x="1558925" y="565150"/>
                </a:lnTo>
                <a:lnTo>
                  <a:pt x="1553845" y="567055"/>
                </a:lnTo>
                <a:lnTo>
                  <a:pt x="1549400" y="568325"/>
                </a:lnTo>
                <a:lnTo>
                  <a:pt x="1544320" y="569595"/>
                </a:lnTo>
                <a:lnTo>
                  <a:pt x="1539240" y="570230"/>
                </a:lnTo>
                <a:lnTo>
                  <a:pt x="1534795" y="570865"/>
                </a:lnTo>
                <a:lnTo>
                  <a:pt x="1529715" y="571500"/>
                </a:lnTo>
                <a:lnTo>
                  <a:pt x="1524635" y="571500"/>
                </a:lnTo>
                <a:lnTo>
                  <a:pt x="95250" y="572135"/>
                </a:lnTo>
                <a:lnTo>
                  <a:pt x="90170" y="572135"/>
                </a:lnTo>
                <a:lnTo>
                  <a:pt x="85090" y="571500"/>
                </a:lnTo>
                <a:lnTo>
                  <a:pt x="80645" y="570865"/>
                </a:lnTo>
                <a:lnTo>
                  <a:pt x="75565" y="570230"/>
                </a:lnTo>
                <a:lnTo>
                  <a:pt x="70485" y="568960"/>
                </a:lnTo>
                <a:lnTo>
                  <a:pt x="66040" y="567690"/>
                </a:lnTo>
                <a:lnTo>
                  <a:pt x="60960" y="565785"/>
                </a:lnTo>
                <a:lnTo>
                  <a:pt x="56515" y="563880"/>
                </a:lnTo>
                <a:lnTo>
                  <a:pt x="52070" y="561975"/>
                </a:lnTo>
                <a:lnTo>
                  <a:pt x="47625" y="559435"/>
                </a:lnTo>
                <a:lnTo>
                  <a:pt x="43180" y="556895"/>
                </a:lnTo>
                <a:lnTo>
                  <a:pt x="39370" y="553720"/>
                </a:lnTo>
                <a:lnTo>
                  <a:pt x="35560" y="551180"/>
                </a:lnTo>
                <a:lnTo>
                  <a:pt x="31750" y="547370"/>
                </a:lnTo>
                <a:lnTo>
                  <a:pt x="27940" y="544195"/>
                </a:lnTo>
                <a:lnTo>
                  <a:pt x="24765" y="540385"/>
                </a:lnTo>
                <a:lnTo>
                  <a:pt x="20955" y="536575"/>
                </a:lnTo>
                <a:lnTo>
                  <a:pt x="18415" y="532765"/>
                </a:lnTo>
                <a:lnTo>
                  <a:pt x="15240" y="528955"/>
                </a:lnTo>
                <a:lnTo>
                  <a:pt x="12700" y="524510"/>
                </a:lnTo>
                <a:lnTo>
                  <a:pt x="10160" y="520065"/>
                </a:lnTo>
                <a:lnTo>
                  <a:pt x="8255" y="515620"/>
                </a:lnTo>
                <a:lnTo>
                  <a:pt x="6350" y="511175"/>
                </a:lnTo>
                <a:lnTo>
                  <a:pt x="4445" y="506095"/>
                </a:lnTo>
                <a:lnTo>
                  <a:pt x="3175" y="501650"/>
                </a:lnTo>
                <a:lnTo>
                  <a:pt x="1905" y="496570"/>
                </a:lnTo>
                <a:lnTo>
                  <a:pt x="1270" y="491490"/>
                </a:lnTo>
                <a:lnTo>
                  <a:pt x="635" y="487045"/>
                </a:lnTo>
                <a:lnTo>
                  <a:pt x="0" y="481965"/>
                </a:lnTo>
                <a:lnTo>
                  <a:pt x="0" y="476885"/>
                </a:lnTo>
                <a:lnTo>
                  <a:pt x="0" y="95250"/>
                </a:lnTo>
                <a:close/>
              </a:path>
            </a:pathLst>
          </a:cu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0" tIns="0" rIns="0" bIns="0" rtlCol="0"/>
          <a:lstStyle/>
          <a:p>
            <a:endParaRPr/>
          </a:p>
        </p:txBody>
      </p:sp>
      <p:sp>
        <p:nvSpPr>
          <p:cNvPr id="78" name="bg object 25">
            <a:extLst>
              <a:ext uri="{FF2B5EF4-FFF2-40B4-BE49-F238E27FC236}">
                <a16:creationId xmlns:a16="http://schemas.microsoft.com/office/drawing/2014/main" id="{FB1A9626-CEB2-49BD-1741-DB06B958A241}"/>
              </a:ext>
            </a:extLst>
          </p:cNvPr>
          <p:cNvSpPr/>
          <p:nvPr/>
        </p:nvSpPr>
        <p:spPr>
          <a:xfrm>
            <a:off x="2190114" y="3656926"/>
            <a:ext cx="1686560" cy="562610"/>
          </a:xfrm>
          <a:custGeom>
            <a:avLst/>
            <a:gdLst/>
            <a:ahLst/>
            <a:cxnLst/>
            <a:rect l="l" t="t" r="r" b="b"/>
            <a:pathLst>
              <a:path w="1686560" h="562610">
                <a:moveTo>
                  <a:pt x="0" y="93345"/>
                </a:moveTo>
                <a:lnTo>
                  <a:pt x="0" y="88265"/>
                </a:lnTo>
                <a:lnTo>
                  <a:pt x="635" y="83820"/>
                </a:lnTo>
                <a:lnTo>
                  <a:pt x="1270" y="78740"/>
                </a:lnTo>
                <a:lnTo>
                  <a:pt x="1905" y="73660"/>
                </a:lnTo>
                <a:lnTo>
                  <a:pt x="3175" y="69215"/>
                </a:lnTo>
                <a:lnTo>
                  <a:pt x="4445" y="64770"/>
                </a:lnTo>
                <a:lnTo>
                  <a:pt x="6350" y="59690"/>
                </a:lnTo>
                <a:lnTo>
                  <a:pt x="8255" y="55245"/>
                </a:lnTo>
                <a:lnTo>
                  <a:pt x="10160" y="50800"/>
                </a:lnTo>
                <a:lnTo>
                  <a:pt x="12700" y="46355"/>
                </a:lnTo>
                <a:lnTo>
                  <a:pt x="15240" y="42545"/>
                </a:lnTo>
                <a:lnTo>
                  <a:pt x="17780" y="38735"/>
                </a:lnTo>
                <a:lnTo>
                  <a:pt x="20955" y="34290"/>
                </a:lnTo>
                <a:lnTo>
                  <a:pt x="24130" y="31115"/>
                </a:lnTo>
                <a:lnTo>
                  <a:pt x="27305" y="27305"/>
                </a:lnTo>
                <a:lnTo>
                  <a:pt x="31115" y="24130"/>
                </a:lnTo>
                <a:lnTo>
                  <a:pt x="34290" y="20955"/>
                </a:lnTo>
                <a:lnTo>
                  <a:pt x="38735" y="17780"/>
                </a:lnTo>
                <a:lnTo>
                  <a:pt x="42545" y="15240"/>
                </a:lnTo>
                <a:lnTo>
                  <a:pt x="46990" y="12700"/>
                </a:lnTo>
                <a:lnTo>
                  <a:pt x="50800" y="10160"/>
                </a:lnTo>
                <a:lnTo>
                  <a:pt x="55245" y="8255"/>
                </a:lnTo>
                <a:lnTo>
                  <a:pt x="59690" y="6350"/>
                </a:lnTo>
                <a:lnTo>
                  <a:pt x="64770" y="4445"/>
                </a:lnTo>
                <a:lnTo>
                  <a:pt x="69215" y="3175"/>
                </a:lnTo>
                <a:lnTo>
                  <a:pt x="73660" y="1905"/>
                </a:lnTo>
                <a:lnTo>
                  <a:pt x="78740" y="1270"/>
                </a:lnTo>
                <a:lnTo>
                  <a:pt x="83820" y="635"/>
                </a:lnTo>
                <a:lnTo>
                  <a:pt x="88265" y="0"/>
                </a:lnTo>
                <a:lnTo>
                  <a:pt x="93345" y="0"/>
                </a:lnTo>
                <a:lnTo>
                  <a:pt x="1592580" y="0"/>
                </a:lnTo>
                <a:lnTo>
                  <a:pt x="1597660" y="0"/>
                </a:lnTo>
                <a:lnTo>
                  <a:pt x="1602105" y="635"/>
                </a:lnTo>
                <a:lnTo>
                  <a:pt x="1607185" y="1270"/>
                </a:lnTo>
                <a:lnTo>
                  <a:pt x="1612265" y="1905"/>
                </a:lnTo>
                <a:lnTo>
                  <a:pt x="1616710" y="3175"/>
                </a:lnTo>
                <a:lnTo>
                  <a:pt x="1621155" y="4445"/>
                </a:lnTo>
                <a:lnTo>
                  <a:pt x="1626235" y="6350"/>
                </a:lnTo>
                <a:lnTo>
                  <a:pt x="1630680" y="8255"/>
                </a:lnTo>
                <a:lnTo>
                  <a:pt x="1635125" y="10160"/>
                </a:lnTo>
                <a:lnTo>
                  <a:pt x="1639570" y="12700"/>
                </a:lnTo>
                <a:lnTo>
                  <a:pt x="1643380" y="15240"/>
                </a:lnTo>
                <a:lnTo>
                  <a:pt x="1647190" y="17780"/>
                </a:lnTo>
                <a:lnTo>
                  <a:pt x="1651635" y="20955"/>
                </a:lnTo>
                <a:lnTo>
                  <a:pt x="1654810" y="24130"/>
                </a:lnTo>
                <a:lnTo>
                  <a:pt x="1658620" y="27305"/>
                </a:lnTo>
                <a:lnTo>
                  <a:pt x="1661795" y="31115"/>
                </a:lnTo>
                <a:lnTo>
                  <a:pt x="1664970" y="34290"/>
                </a:lnTo>
                <a:lnTo>
                  <a:pt x="1668145" y="38735"/>
                </a:lnTo>
                <a:lnTo>
                  <a:pt x="1670685" y="42545"/>
                </a:lnTo>
                <a:lnTo>
                  <a:pt x="1673225" y="46990"/>
                </a:lnTo>
                <a:lnTo>
                  <a:pt x="1675765" y="50800"/>
                </a:lnTo>
                <a:lnTo>
                  <a:pt x="1677670" y="55245"/>
                </a:lnTo>
                <a:lnTo>
                  <a:pt x="1679575" y="59690"/>
                </a:lnTo>
                <a:lnTo>
                  <a:pt x="1681480" y="64770"/>
                </a:lnTo>
                <a:lnTo>
                  <a:pt x="1682750" y="69215"/>
                </a:lnTo>
                <a:lnTo>
                  <a:pt x="1684020" y="73660"/>
                </a:lnTo>
                <a:lnTo>
                  <a:pt x="1684655" y="78740"/>
                </a:lnTo>
                <a:lnTo>
                  <a:pt x="1685290" y="83820"/>
                </a:lnTo>
                <a:lnTo>
                  <a:pt x="1685925" y="88265"/>
                </a:lnTo>
                <a:lnTo>
                  <a:pt x="1685925" y="93345"/>
                </a:lnTo>
                <a:lnTo>
                  <a:pt x="1686560" y="468630"/>
                </a:lnTo>
                <a:lnTo>
                  <a:pt x="1685925" y="468630"/>
                </a:lnTo>
                <a:lnTo>
                  <a:pt x="1685925" y="473710"/>
                </a:lnTo>
                <a:lnTo>
                  <a:pt x="1685290" y="478155"/>
                </a:lnTo>
                <a:lnTo>
                  <a:pt x="1684655" y="483235"/>
                </a:lnTo>
                <a:lnTo>
                  <a:pt x="1684020" y="487680"/>
                </a:lnTo>
                <a:lnTo>
                  <a:pt x="1682750" y="492760"/>
                </a:lnTo>
                <a:lnTo>
                  <a:pt x="1681480" y="497205"/>
                </a:lnTo>
                <a:lnTo>
                  <a:pt x="1679575" y="501650"/>
                </a:lnTo>
                <a:lnTo>
                  <a:pt x="1677670" y="506730"/>
                </a:lnTo>
                <a:lnTo>
                  <a:pt x="1675765" y="510540"/>
                </a:lnTo>
                <a:lnTo>
                  <a:pt x="1673225" y="514985"/>
                </a:lnTo>
                <a:lnTo>
                  <a:pt x="1670685" y="519430"/>
                </a:lnTo>
                <a:lnTo>
                  <a:pt x="1668145" y="523240"/>
                </a:lnTo>
                <a:lnTo>
                  <a:pt x="1665605" y="527050"/>
                </a:lnTo>
                <a:lnTo>
                  <a:pt x="1662430" y="530860"/>
                </a:lnTo>
                <a:lnTo>
                  <a:pt x="1658620" y="534670"/>
                </a:lnTo>
                <a:lnTo>
                  <a:pt x="1655445" y="537845"/>
                </a:lnTo>
                <a:lnTo>
                  <a:pt x="1651635" y="541020"/>
                </a:lnTo>
                <a:lnTo>
                  <a:pt x="1647825" y="544195"/>
                </a:lnTo>
                <a:lnTo>
                  <a:pt x="1644015" y="546735"/>
                </a:lnTo>
                <a:lnTo>
                  <a:pt x="1639570" y="549275"/>
                </a:lnTo>
                <a:lnTo>
                  <a:pt x="1635125" y="551815"/>
                </a:lnTo>
                <a:lnTo>
                  <a:pt x="1630680" y="553720"/>
                </a:lnTo>
                <a:lnTo>
                  <a:pt x="1626235" y="555625"/>
                </a:lnTo>
                <a:lnTo>
                  <a:pt x="1621790" y="557530"/>
                </a:lnTo>
                <a:lnTo>
                  <a:pt x="1617345" y="558800"/>
                </a:lnTo>
                <a:lnTo>
                  <a:pt x="1612265" y="560070"/>
                </a:lnTo>
                <a:lnTo>
                  <a:pt x="1607820" y="560705"/>
                </a:lnTo>
                <a:lnTo>
                  <a:pt x="1602740" y="561340"/>
                </a:lnTo>
                <a:lnTo>
                  <a:pt x="1598295" y="561975"/>
                </a:lnTo>
                <a:lnTo>
                  <a:pt x="1593215" y="561975"/>
                </a:lnTo>
                <a:lnTo>
                  <a:pt x="93345" y="562610"/>
                </a:lnTo>
                <a:lnTo>
                  <a:pt x="93345" y="561975"/>
                </a:lnTo>
                <a:lnTo>
                  <a:pt x="88265" y="561975"/>
                </a:lnTo>
                <a:lnTo>
                  <a:pt x="83820" y="561340"/>
                </a:lnTo>
                <a:lnTo>
                  <a:pt x="78740" y="560705"/>
                </a:lnTo>
                <a:lnTo>
                  <a:pt x="74295" y="560070"/>
                </a:lnTo>
                <a:lnTo>
                  <a:pt x="69215" y="558800"/>
                </a:lnTo>
                <a:lnTo>
                  <a:pt x="64770" y="557530"/>
                </a:lnTo>
                <a:lnTo>
                  <a:pt x="60325" y="555625"/>
                </a:lnTo>
                <a:lnTo>
                  <a:pt x="55245" y="553720"/>
                </a:lnTo>
                <a:lnTo>
                  <a:pt x="51435" y="551815"/>
                </a:lnTo>
                <a:lnTo>
                  <a:pt x="46990" y="549275"/>
                </a:lnTo>
                <a:lnTo>
                  <a:pt x="42545" y="546735"/>
                </a:lnTo>
                <a:lnTo>
                  <a:pt x="38735" y="544195"/>
                </a:lnTo>
                <a:lnTo>
                  <a:pt x="34925" y="541655"/>
                </a:lnTo>
                <a:lnTo>
                  <a:pt x="31115" y="538480"/>
                </a:lnTo>
                <a:lnTo>
                  <a:pt x="27305" y="534670"/>
                </a:lnTo>
                <a:lnTo>
                  <a:pt x="24130" y="531495"/>
                </a:lnTo>
                <a:lnTo>
                  <a:pt x="20955" y="527685"/>
                </a:lnTo>
                <a:lnTo>
                  <a:pt x="17780" y="523875"/>
                </a:lnTo>
                <a:lnTo>
                  <a:pt x="15240" y="520065"/>
                </a:lnTo>
                <a:lnTo>
                  <a:pt x="12700" y="515620"/>
                </a:lnTo>
                <a:lnTo>
                  <a:pt x="10160" y="511175"/>
                </a:lnTo>
                <a:lnTo>
                  <a:pt x="8255" y="506730"/>
                </a:lnTo>
                <a:lnTo>
                  <a:pt x="6350" y="502285"/>
                </a:lnTo>
                <a:lnTo>
                  <a:pt x="4445" y="497840"/>
                </a:lnTo>
                <a:lnTo>
                  <a:pt x="3175" y="493395"/>
                </a:lnTo>
                <a:lnTo>
                  <a:pt x="1905" y="488315"/>
                </a:lnTo>
                <a:lnTo>
                  <a:pt x="1270" y="483870"/>
                </a:lnTo>
                <a:lnTo>
                  <a:pt x="635" y="478790"/>
                </a:lnTo>
                <a:lnTo>
                  <a:pt x="0" y="474345"/>
                </a:lnTo>
                <a:lnTo>
                  <a:pt x="0" y="469265"/>
                </a:lnTo>
                <a:lnTo>
                  <a:pt x="0" y="93345"/>
                </a:lnTo>
                <a:close/>
              </a:path>
            </a:pathLst>
          </a:cu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0" tIns="0" rIns="0" bIns="0" rtlCol="0"/>
          <a:lstStyle/>
          <a:p>
            <a:endParaRPr/>
          </a:p>
        </p:txBody>
      </p:sp>
      <p:sp>
        <p:nvSpPr>
          <p:cNvPr id="79" name="bg object 26">
            <a:extLst>
              <a:ext uri="{FF2B5EF4-FFF2-40B4-BE49-F238E27FC236}">
                <a16:creationId xmlns:a16="http://schemas.microsoft.com/office/drawing/2014/main" id="{06BBF84A-865C-99F1-F08B-0A0F6B548833}"/>
              </a:ext>
            </a:extLst>
          </p:cNvPr>
          <p:cNvSpPr/>
          <p:nvPr/>
        </p:nvSpPr>
        <p:spPr>
          <a:xfrm>
            <a:off x="2219325" y="4314786"/>
            <a:ext cx="1677035" cy="572135"/>
          </a:xfrm>
          <a:custGeom>
            <a:avLst/>
            <a:gdLst/>
            <a:ahLst/>
            <a:cxnLst/>
            <a:rect l="l" t="t" r="r" b="b"/>
            <a:pathLst>
              <a:path w="1677035" h="572135">
                <a:moveTo>
                  <a:pt x="0" y="95250"/>
                </a:moveTo>
                <a:lnTo>
                  <a:pt x="0" y="90170"/>
                </a:lnTo>
                <a:lnTo>
                  <a:pt x="635" y="85090"/>
                </a:lnTo>
                <a:lnTo>
                  <a:pt x="1270" y="80645"/>
                </a:lnTo>
                <a:lnTo>
                  <a:pt x="1905" y="75565"/>
                </a:lnTo>
                <a:lnTo>
                  <a:pt x="3175" y="70485"/>
                </a:lnTo>
                <a:lnTo>
                  <a:pt x="4445" y="66040"/>
                </a:lnTo>
                <a:lnTo>
                  <a:pt x="6350" y="60960"/>
                </a:lnTo>
                <a:lnTo>
                  <a:pt x="8255" y="56515"/>
                </a:lnTo>
                <a:lnTo>
                  <a:pt x="10160" y="52070"/>
                </a:lnTo>
                <a:lnTo>
                  <a:pt x="12700" y="47625"/>
                </a:lnTo>
                <a:lnTo>
                  <a:pt x="15240" y="43180"/>
                </a:lnTo>
                <a:lnTo>
                  <a:pt x="18415" y="39370"/>
                </a:lnTo>
                <a:lnTo>
                  <a:pt x="20955" y="35560"/>
                </a:lnTo>
                <a:lnTo>
                  <a:pt x="24765" y="31750"/>
                </a:lnTo>
                <a:lnTo>
                  <a:pt x="27940" y="27940"/>
                </a:lnTo>
                <a:lnTo>
                  <a:pt x="31750" y="24765"/>
                </a:lnTo>
                <a:lnTo>
                  <a:pt x="35560" y="20955"/>
                </a:lnTo>
                <a:lnTo>
                  <a:pt x="39370" y="18415"/>
                </a:lnTo>
                <a:lnTo>
                  <a:pt x="43180" y="15240"/>
                </a:lnTo>
                <a:lnTo>
                  <a:pt x="47625" y="12700"/>
                </a:lnTo>
                <a:lnTo>
                  <a:pt x="52070" y="10160"/>
                </a:lnTo>
                <a:lnTo>
                  <a:pt x="56515" y="8255"/>
                </a:lnTo>
                <a:lnTo>
                  <a:pt x="60960" y="6350"/>
                </a:lnTo>
                <a:lnTo>
                  <a:pt x="66040" y="4445"/>
                </a:lnTo>
                <a:lnTo>
                  <a:pt x="70485" y="3175"/>
                </a:lnTo>
                <a:lnTo>
                  <a:pt x="75565" y="1905"/>
                </a:lnTo>
                <a:lnTo>
                  <a:pt x="80645" y="1270"/>
                </a:lnTo>
                <a:lnTo>
                  <a:pt x="85090" y="635"/>
                </a:lnTo>
                <a:lnTo>
                  <a:pt x="90170" y="0"/>
                </a:lnTo>
                <a:lnTo>
                  <a:pt x="95250" y="0"/>
                </a:lnTo>
                <a:lnTo>
                  <a:pt x="1581150" y="0"/>
                </a:lnTo>
                <a:lnTo>
                  <a:pt x="1586230" y="0"/>
                </a:lnTo>
                <a:lnTo>
                  <a:pt x="1591310" y="635"/>
                </a:lnTo>
                <a:lnTo>
                  <a:pt x="1595755" y="1270"/>
                </a:lnTo>
                <a:lnTo>
                  <a:pt x="1600835" y="1905"/>
                </a:lnTo>
                <a:lnTo>
                  <a:pt x="1605915" y="3175"/>
                </a:lnTo>
                <a:lnTo>
                  <a:pt x="1610360" y="4445"/>
                </a:lnTo>
                <a:lnTo>
                  <a:pt x="1615440" y="6350"/>
                </a:lnTo>
                <a:lnTo>
                  <a:pt x="1619885" y="8255"/>
                </a:lnTo>
                <a:lnTo>
                  <a:pt x="1624330" y="10160"/>
                </a:lnTo>
                <a:lnTo>
                  <a:pt x="1628775" y="12700"/>
                </a:lnTo>
                <a:lnTo>
                  <a:pt x="1633220" y="15240"/>
                </a:lnTo>
                <a:lnTo>
                  <a:pt x="1637030" y="18415"/>
                </a:lnTo>
                <a:lnTo>
                  <a:pt x="1640840" y="20955"/>
                </a:lnTo>
                <a:lnTo>
                  <a:pt x="1644650" y="24765"/>
                </a:lnTo>
                <a:lnTo>
                  <a:pt x="1648460" y="27940"/>
                </a:lnTo>
                <a:lnTo>
                  <a:pt x="1651635" y="31750"/>
                </a:lnTo>
                <a:lnTo>
                  <a:pt x="1655445" y="35560"/>
                </a:lnTo>
                <a:lnTo>
                  <a:pt x="1657985" y="39370"/>
                </a:lnTo>
                <a:lnTo>
                  <a:pt x="1661160" y="43180"/>
                </a:lnTo>
                <a:lnTo>
                  <a:pt x="1663700" y="47625"/>
                </a:lnTo>
                <a:lnTo>
                  <a:pt x="1666240" y="52070"/>
                </a:lnTo>
                <a:lnTo>
                  <a:pt x="1668145" y="56515"/>
                </a:lnTo>
                <a:lnTo>
                  <a:pt x="1670050" y="60960"/>
                </a:lnTo>
                <a:lnTo>
                  <a:pt x="1671955" y="66040"/>
                </a:lnTo>
                <a:lnTo>
                  <a:pt x="1673225" y="70485"/>
                </a:lnTo>
                <a:lnTo>
                  <a:pt x="1674495" y="75565"/>
                </a:lnTo>
                <a:lnTo>
                  <a:pt x="1675130" y="80645"/>
                </a:lnTo>
                <a:lnTo>
                  <a:pt x="1675765" y="85090"/>
                </a:lnTo>
                <a:lnTo>
                  <a:pt x="1676400" y="90170"/>
                </a:lnTo>
                <a:lnTo>
                  <a:pt x="1676400" y="95250"/>
                </a:lnTo>
                <a:lnTo>
                  <a:pt x="1677035" y="476250"/>
                </a:lnTo>
                <a:lnTo>
                  <a:pt x="1677035" y="481330"/>
                </a:lnTo>
                <a:lnTo>
                  <a:pt x="1676400" y="486410"/>
                </a:lnTo>
                <a:lnTo>
                  <a:pt x="1675765" y="490855"/>
                </a:lnTo>
                <a:lnTo>
                  <a:pt x="1675130" y="495935"/>
                </a:lnTo>
                <a:lnTo>
                  <a:pt x="1673860" y="501015"/>
                </a:lnTo>
                <a:lnTo>
                  <a:pt x="1672590" y="505460"/>
                </a:lnTo>
                <a:lnTo>
                  <a:pt x="1670685" y="510540"/>
                </a:lnTo>
                <a:lnTo>
                  <a:pt x="1668780" y="514985"/>
                </a:lnTo>
                <a:lnTo>
                  <a:pt x="1666875" y="519430"/>
                </a:lnTo>
                <a:lnTo>
                  <a:pt x="1664335" y="523875"/>
                </a:lnTo>
                <a:lnTo>
                  <a:pt x="1661795" y="528320"/>
                </a:lnTo>
                <a:lnTo>
                  <a:pt x="1658620" y="532130"/>
                </a:lnTo>
                <a:lnTo>
                  <a:pt x="1656080" y="535940"/>
                </a:lnTo>
                <a:lnTo>
                  <a:pt x="1652270" y="539750"/>
                </a:lnTo>
                <a:lnTo>
                  <a:pt x="1649095" y="543560"/>
                </a:lnTo>
                <a:lnTo>
                  <a:pt x="1645285" y="546735"/>
                </a:lnTo>
                <a:lnTo>
                  <a:pt x="1641475" y="550545"/>
                </a:lnTo>
                <a:lnTo>
                  <a:pt x="1637665" y="553085"/>
                </a:lnTo>
                <a:lnTo>
                  <a:pt x="1633855" y="556260"/>
                </a:lnTo>
                <a:lnTo>
                  <a:pt x="1629410" y="558800"/>
                </a:lnTo>
                <a:lnTo>
                  <a:pt x="1624965" y="561340"/>
                </a:lnTo>
                <a:lnTo>
                  <a:pt x="1620520" y="563245"/>
                </a:lnTo>
                <a:lnTo>
                  <a:pt x="1616075" y="565150"/>
                </a:lnTo>
                <a:lnTo>
                  <a:pt x="1610995" y="567055"/>
                </a:lnTo>
                <a:lnTo>
                  <a:pt x="1606550" y="568325"/>
                </a:lnTo>
                <a:lnTo>
                  <a:pt x="1601470" y="569595"/>
                </a:lnTo>
                <a:lnTo>
                  <a:pt x="1596390" y="570230"/>
                </a:lnTo>
                <a:lnTo>
                  <a:pt x="1591945" y="570865"/>
                </a:lnTo>
                <a:lnTo>
                  <a:pt x="1586865" y="571500"/>
                </a:lnTo>
                <a:lnTo>
                  <a:pt x="1581785" y="571500"/>
                </a:lnTo>
                <a:lnTo>
                  <a:pt x="95250" y="572135"/>
                </a:lnTo>
                <a:lnTo>
                  <a:pt x="90170" y="572135"/>
                </a:lnTo>
                <a:lnTo>
                  <a:pt x="85090" y="571500"/>
                </a:lnTo>
                <a:lnTo>
                  <a:pt x="80645" y="570865"/>
                </a:lnTo>
                <a:lnTo>
                  <a:pt x="75565" y="570230"/>
                </a:lnTo>
                <a:lnTo>
                  <a:pt x="70485" y="568960"/>
                </a:lnTo>
                <a:lnTo>
                  <a:pt x="66040" y="567690"/>
                </a:lnTo>
                <a:lnTo>
                  <a:pt x="60960" y="565785"/>
                </a:lnTo>
                <a:lnTo>
                  <a:pt x="56515" y="563880"/>
                </a:lnTo>
                <a:lnTo>
                  <a:pt x="52070" y="561975"/>
                </a:lnTo>
                <a:lnTo>
                  <a:pt x="47625" y="559435"/>
                </a:lnTo>
                <a:lnTo>
                  <a:pt x="43180" y="556895"/>
                </a:lnTo>
                <a:lnTo>
                  <a:pt x="39370" y="553720"/>
                </a:lnTo>
                <a:lnTo>
                  <a:pt x="35560" y="551180"/>
                </a:lnTo>
                <a:lnTo>
                  <a:pt x="31750" y="547370"/>
                </a:lnTo>
                <a:lnTo>
                  <a:pt x="27940" y="544195"/>
                </a:lnTo>
                <a:lnTo>
                  <a:pt x="24765" y="540385"/>
                </a:lnTo>
                <a:lnTo>
                  <a:pt x="20955" y="536575"/>
                </a:lnTo>
                <a:lnTo>
                  <a:pt x="18415" y="532765"/>
                </a:lnTo>
                <a:lnTo>
                  <a:pt x="15240" y="528955"/>
                </a:lnTo>
                <a:lnTo>
                  <a:pt x="12700" y="524510"/>
                </a:lnTo>
                <a:lnTo>
                  <a:pt x="10160" y="520065"/>
                </a:lnTo>
                <a:lnTo>
                  <a:pt x="8255" y="515620"/>
                </a:lnTo>
                <a:lnTo>
                  <a:pt x="6350" y="511175"/>
                </a:lnTo>
                <a:lnTo>
                  <a:pt x="4445" y="506095"/>
                </a:lnTo>
                <a:lnTo>
                  <a:pt x="3175" y="501650"/>
                </a:lnTo>
                <a:lnTo>
                  <a:pt x="1905" y="496570"/>
                </a:lnTo>
                <a:lnTo>
                  <a:pt x="1270" y="491490"/>
                </a:lnTo>
                <a:lnTo>
                  <a:pt x="635" y="487045"/>
                </a:lnTo>
                <a:lnTo>
                  <a:pt x="0" y="481965"/>
                </a:lnTo>
                <a:lnTo>
                  <a:pt x="0" y="476885"/>
                </a:lnTo>
                <a:lnTo>
                  <a:pt x="0" y="95250"/>
                </a:lnTo>
                <a:close/>
              </a:path>
            </a:pathLst>
          </a:cu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0" tIns="0" rIns="0" bIns="0" rtlCol="0"/>
          <a:lstStyle/>
          <a:p>
            <a:endParaRPr/>
          </a:p>
        </p:txBody>
      </p:sp>
      <p:sp>
        <p:nvSpPr>
          <p:cNvPr id="80" name="bg object 27">
            <a:extLst>
              <a:ext uri="{FF2B5EF4-FFF2-40B4-BE49-F238E27FC236}">
                <a16:creationId xmlns:a16="http://schemas.microsoft.com/office/drawing/2014/main" id="{41042590-D238-054B-D862-E11D787B4D5C}"/>
              </a:ext>
            </a:extLst>
          </p:cNvPr>
          <p:cNvSpPr/>
          <p:nvPr/>
        </p:nvSpPr>
        <p:spPr>
          <a:xfrm>
            <a:off x="2209800" y="5085676"/>
            <a:ext cx="1677035" cy="1324610"/>
          </a:xfrm>
          <a:custGeom>
            <a:avLst/>
            <a:gdLst/>
            <a:ahLst/>
            <a:cxnLst/>
            <a:rect l="l" t="t" r="r" b="b"/>
            <a:pathLst>
              <a:path w="1677035" h="1324610">
                <a:moveTo>
                  <a:pt x="0" y="220345"/>
                </a:moveTo>
                <a:lnTo>
                  <a:pt x="0" y="208915"/>
                </a:lnTo>
                <a:lnTo>
                  <a:pt x="1270" y="197485"/>
                </a:lnTo>
                <a:lnTo>
                  <a:pt x="2540" y="186055"/>
                </a:lnTo>
                <a:lnTo>
                  <a:pt x="5080" y="174625"/>
                </a:lnTo>
                <a:lnTo>
                  <a:pt x="7620" y="163195"/>
                </a:lnTo>
                <a:lnTo>
                  <a:pt x="24130" y="120015"/>
                </a:lnTo>
                <a:lnTo>
                  <a:pt x="35560" y="100330"/>
                </a:lnTo>
                <a:lnTo>
                  <a:pt x="41910" y="90805"/>
                </a:lnTo>
                <a:lnTo>
                  <a:pt x="48895" y="81915"/>
                </a:lnTo>
                <a:lnTo>
                  <a:pt x="56515" y="73025"/>
                </a:lnTo>
                <a:lnTo>
                  <a:pt x="64770" y="64770"/>
                </a:lnTo>
                <a:lnTo>
                  <a:pt x="73025" y="56515"/>
                </a:lnTo>
                <a:lnTo>
                  <a:pt x="110490" y="29210"/>
                </a:lnTo>
                <a:lnTo>
                  <a:pt x="152400" y="10795"/>
                </a:lnTo>
                <a:lnTo>
                  <a:pt x="174625" y="5080"/>
                </a:lnTo>
                <a:lnTo>
                  <a:pt x="186055" y="2540"/>
                </a:lnTo>
                <a:lnTo>
                  <a:pt x="197485" y="1270"/>
                </a:lnTo>
                <a:lnTo>
                  <a:pt x="208915" y="0"/>
                </a:lnTo>
                <a:lnTo>
                  <a:pt x="220345" y="0"/>
                </a:lnTo>
                <a:lnTo>
                  <a:pt x="1456055" y="0"/>
                </a:lnTo>
                <a:lnTo>
                  <a:pt x="1467485" y="0"/>
                </a:lnTo>
                <a:lnTo>
                  <a:pt x="1478915" y="1270"/>
                </a:lnTo>
                <a:lnTo>
                  <a:pt x="1490345" y="2540"/>
                </a:lnTo>
                <a:lnTo>
                  <a:pt x="1501775" y="5080"/>
                </a:lnTo>
                <a:lnTo>
                  <a:pt x="1513205" y="7620"/>
                </a:lnTo>
                <a:lnTo>
                  <a:pt x="1556385" y="24130"/>
                </a:lnTo>
                <a:lnTo>
                  <a:pt x="1576070" y="35560"/>
                </a:lnTo>
                <a:lnTo>
                  <a:pt x="1585595" y="41910"/>
                </a:lnTo>
                <a:lnTo>
                  <a:pt x="1594485" y="48895"/>
                </a:lnTo>
                <a:lnTo>
                  <a:pt x="1603375" y="56515"/>
                </a:lnTo>
                <a:lnTo>
                  <a:pt x="1611630" y="64770"/>
                </a:lnTo>
                <a:lnTo>
                  <a:pt x="1619885" y="73025"/>
                </a:lnTo>
                <a:lnTo>
                  <a:pt x="1647190" y="110490"/>
                </a:lnTo>
                <a:lnTo>
                  <a:pt x="1665605" y="152400"/>
                </a:lnTo>
                <a:lnTo>
                  <a:pt x="1671320" y="174625"/>
                </a:lnTo>
                <a:lnTo>
                  <a:pt x="1673860" y="186055"/>
                </a:lnTo>
                <a:lnTo>
                  <a:pt x="1675130" y="197485"/>
                </a:lnTo>
                <a:lnTo>
                  <a:pt x="1676400" y="208915"/>
                </a:lnTo>
                <a:lnTo>
                  <a:pt x="1676400" y="220345"/>
                </a:lnTo>
                <a:lnTo>
                  <a:pt x="1677035" y="1103630"/>
                </a:lnTo>
                <a:lnTo>
                  <a:pt x="1676400" y="1103630"/>
                </a:lnTo>
                <a:lnTo>
                  <a:pt x="1676400" y="1115060"/>
                </a:lnTo>
                <a:lnTo>
                  <a:pt x="1675130" y="1126490"/>
                </a:lnTo>
                <a:lnTo>
                  <a:pt x="1673860" y="1137920"/>
                </a:lnTo>
                <a:lnTo>
                  <a:pt x="1671320" y="1149350"/>
                </a:lnTo>
                <a:lnTo>
                  <a:pt x="1657350" y="1193165"/>
                </a:lnTo>
                <a:lnTo>
                  <a:pt x="1634490" y="1233168"/>
                </a:lnTo>
                <a:lnTo>
                  <a:pt x="1604010" y="1267458"/>
                </a:lnTo>
                <a:lnTo>
                  <a:pt x="1585595" y="1281428"/>
                </a:lnTo>
                <a:lnTo>
                  <a:pt x="1576705" y="1288413"/>
                </a:lnTo>
                <a:lnTo>
                  <a:pt x="1566545" y="1294128"/>
                </a:lnTo>
                <a:lnTo>
                  <a:pt x="1556385" y="1299843"/>
                </a:lnTo>
                <a:lnTo>
                  <a:pt x="1546225" y="1304923"/>
                </a:lnTo>
                <a:lnTo>
                  <a:pt x="1535430" y="1309368"/>
                </a:lnTo>
                <a:lnTo>
                  <a:pt x="1524635" y="1313178"/>
                </a:lnTo>
                <a:lnTo>
                  <a:pt x="1513840" y="1316353"/>
                </a:lnTo>
                <a:lnTo>
                  <a:pt x="1502410" y="1318893"/>
                </a:lnTo>
                <a:lnTo>
                  <a:pt x="1490980" y="1321433"/>
                </a:lnTo>
                <a:lnTo>
                  <a:pt x="1479550" y="1322703"/>
                </a:lnTo>
                <a:lnTo>
                  <a:pt x="1468120" y="1323338"/>
                </a:lnTo>
                <a:lnTo>
                  <a:pt x="1456690" y="1323973"/>
                </a:lnTo>
                <a:lnTo>
                  <a:pt x="220345" y="1324608"/>
                </a:lnTo>
                <a:lnTo>
                  <a:pt x="220345" y="1323973"/>
                </a:lnTo>
                <a:lnTo>
                  <a:pt x="208915" y="1323973"/>
                </a:lnTo>
                <a:lnTo>
                  <a:pt x="197485" y="1322703"/>
                </a:lnTo>
                <a:lnTo>
                  <a:pt x="186055" y="1321433"/>
                </a:lnTo>
                <a:lnTo>
                  <a:pt x="174625" y="1318893"/>
                </a:lnTo>
                <a:lnTo>
                  <a:pt x="130810" y="1304923"/>
                </a:lnTo>
                <a:lnTo>
                  <a:pt x="120650" y="1299843"/>
                </a:lnTo>
                <a:lnTo>
                  <a:pt x="110490" y="1294763"/>
                </a:lnTo>
                <a:lnTo>
                  <a:pt x="73025" y="1267458"/>
                </a:lnTo>
                <a:lnTo>
                  <a:pt x="42545" y="1233168"/>
                </a:lnTo>
                <a:lnTo>
                  <a:pt x="35560" y="1224278"/>
                </a:lnTo>
                <a:lnTo>
                  <a:pt x="29845" y="1214118"/>
                </a:lnTo>
                <a:lnTo>
                  <a:pt x="24130" y="1203960"/>
                </a:lnTo>
                <a:lnTo>
                  <a:pt x="19050" y="1193800"/>
                </a:lnTo>
                <a:lnTo>
                  <a:pt x="14605" y="1183005"/>
                </a:lnTo>
                <a:lnTo>
                  <a:pt x="10795" y="1172210"/>
                </a:lnTo>
                <a:lnTo>
                  <a:pt x="7620" y="1161415"/>
                </a:lnTo>
                <a:lnTo>
                  <a:pt x="5080" y="1149985"/>
                </a:lnTo>
                <a:lnTo>
                  <a:pt x="2540" y="1138555"/>
                </a:lnTo>
                <a:lnTo>
                  <a:pt x="1270" y="1127125"/>
                </a:lnTo>
                <a:lnTo>
                  <a:pt x="635" y="1115695"/>
                </a:lnTo>
                <a:lnTo>
                  <a:pt x="0" y="1104265"/>
                </a:lnTo>
                <a:lnTo>
                  <a:pt x="0" y="220345"/>
                </a:lnTo>
                <a:close/>
              </a:path>
            </a:pathLst>
          </a:cu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0" tIns="0" rIns="0" bIns="0" rtlCol="0"/>
          <a:lstStyle/>
          <a:p>
            <a:endParaRPr/>
          </a:p>
        </p:txBody>
      </p:sp>
      <p:sp>
        <p:nvSpPr>
          <p:cNvPr id="81" name="bg object 28">
            <a:extLst>
              <a:ext uri="{FF2B5EF4-FFF2-40B4-BE49-F238E27FC236}">
                <a16:creationId xmlns:a16="http://schemas.microsoft.com/office/drawing/2014/main" id="{5824DCF0-3D4A-4FDD-8A54-BBD57E4FDFEB}"/>
              </a:ext>
            </a:extLst>
          </p:cNvPr>
          <p:cNvSpPr/>
          <p:nvPr/>
        </p:nvSpPr>
        <p:spPr>
          <a:xfrm>
            <a:off x="2219325" y="6505535"/>
            <a:ext cx="1734185" cy="915035"/>
          </a:xfrm>
          <a:custGeom>
            <a:avLst/>
            <a:gdLst/>
            <a:ahLst/>
            <a:cxnLst/>
            <a:rect l="l" t="t" r="r" b="b"/>
            <a:pathLst>
              <a:path w="1734185" h="915034">
                <a:moveTo>
                  <a:pt x="0" y="152400"/>
                </a:moveTo>
                <a:lnTo>
                  <a:pt x="0" y="144145"/>
                </a:lnTo>
                <a:lnTo>
                  <a:pt x="635" y="136525"/>
                </a:lnTo>
                <a:lnTo>
                  <a:pt x="1905" y="128270"/>
                </a:lnTo>
                <a:lnTo>
                  <a:pt x="3175" y="120650"/>
                </a:lnTo>
                <a:lnTo>
                  <a:pt x="5080" y="113030"/>
                </a:lnTo>
                <a:lnTo>
                  <a:pt x="7620" y="105410"/>
                </a:lnTo>
                <a:lnTo>
                  <a:pt x="10160" y="97790"/>
                </a:lnTo>
                <a:lnTo>
                  <a:pt x="29210" y="62865"/>
                </a:lnTo>
                <a:lnTo>
                  <a:pt x="33655" y="56515"/>
                </a:lnTo>
                <a:lnTo>
                  <a:pt x="39370" y="50165"/>
                </a:lnTo>
                <a:lnTo>
                  <a:pt x="44450" y="44450"/>
                </a:lnTo>
                <a:lnTo>
                  <a:pt x="50165" y="39370"/>
                </a:lnTo>
                <a:lnTo>
                  <a:pt x="56515" y="33655"/>
                </a:lnTo>
                <a:lnTo>
                  <a:pt x="62865" y="29210"/>
                </a:lnTo>
                <a:lnTo>
                  <a:pt x="69215" y="24765"/>
                </a:lnTo>
                <a:lnTo>
                  <a:pt x="105410" y="7620"/>
                </a:lnTo>
                <a:lnTo>
                  <a:pt x="113030" y="5080"/>
                </a:lnTo>
                <a:lnTo>
                  <a:pt x="120650" y="3175"/>
                </a:lnTo>
                <a:lnTo>
                  <a:pt x="128270" y="1905"/>
                </a:lnTo>
                <a:lnTo>
                  <a:pt x="136525" y="635"/>
                </a:lnTo>
                <a:lnTo>
                  <a:pt x="144145" y="0"/>
                </a:lnTo>
                <a:lnTo>
                  <a:pt x="152400" y="0"/>
                </a:lnTo>
                <a:lnTo>
                  <a:pt x="1581150" y="0"/>
                </a:lnTo>
                <a:lnTo>
                  <a:pt x="1589405" y="0"/>
                </a:lnTo>
                <a:lnTo>
                  <a:pt x="1597025" y="635"/>
                </a:lnTo>
                <a:lnTo>
                  <a:pt x="1605280" y="1905"/>
                </a:lnTo>
                <a:lnTo>
                  <a:pt x="1612900" y="3175"/>
                </a:lnTo>
                <a:lnTo>
                  <a:pt x="1620520" y="5080"/>
                </a:lnTo>
                <a:lnTo>
                  <a:pt x="1628140" y="7620"/>
                </a:lnTo>
                <a:lnTo>
                  <a:pt x="1635760" y="10160"/>
                </a:lnTo>
                <a:lnTo>
                  <a:pt x="1670685" y="29210"/>
                </a:lnTo>
                <a:lnTo>
                  <a:pt x="1677035" y="33655"/>
                </a:lnTo>
                <a:lnTo>
                  <a:pt x="1683385" y="39370"/>
                </a:lnTo>
                <a:lnTo>
                  <a:pt x="1689100" y="44450"/>
                </a:lnTo>
                <a:lnTo>
                  <a:pt x="1694180" y="50165"/>
                </a:lnTo>
                <a:lnTo>
                  <a:pt x="1699895" y="56515"/>
                </a:lnTo>
                <a:lnTo>
                  <a:pt x="1704340" y="62865"/>
                </a:lnTo>
                <a:lnTo>
                  <a:pt x="1708785" y="69215"/>
                </a:lnTo>
                <a:lnTo>
                  <a:pt x="1725930" y="105410"/>
                </a:lnTo>
                <a:lnTo>
                  <a:pt x="1728470" y="113030"/>
                </a:lnTo>
                <a:lnTo>
                  <a:pt x="1730375" y="120650"/>
                </a:lnTo>
                <a:lnTo>
                  <a:pt x="1731645" y="128270"/>
                </a:lnTo>
                <a:lnTo>
                  <a:pt x="1732915" y="136525"/>
                </a:lnTo>
                <a:lnTo>
                  <a:pt x="1733550" y="144145"/>
                </a:lnTo>
                <a:lnTo>
                  <a:pt x="1733550" y="152400"/>
                </a:lnTo>
                <a:lnTo>
                  <a:pt x="1734185" y="762000"/>
                </a:lnTo>
                <a:lnTo>
                  <a:pt x="1734185" y="770255"/>
                </a:lnTo>
                <a:lnTo>
                  <a:pt x="1733550" y="777875"/>
                </a:lnTo>
                <a:lnTo>
                  <a:pt x="1724025" y="816610"/>
                </a:lnTo>
                <a:lnTo>
                  <a:pt x="1704975" y="851535"/>
                </a:lnTo>
                <a:lnTo>
                  <a:pt x="1700530" y="857885"/>
                </a:lnTo>
                <a:lnTo>
                  <a:pt x="1694815" y="864235"/>
                </a:lnTo>
                <a:lnTo>
                  <a:pt x="1689735" y="869950"/>
                </a:lnTo>
                <a:lnTo>
                  <a:pt x="1684020" y="875030"/>
                </a:lnTo>
                <a:lnTo>
                  <a:pt x="1677670" y="880745"/>
                </a:lnTo>
                <a:lnTo>
                  <a:pt x="1671320" y="885190"/>
                </a:lnTo>
                <a:lnTo>
                  <a:pt x="1664970" y="889635"/>
                </a:lnTo>
                <a:lnTo>
                  <a:pt x="1628775" y="906780"/>
                </a:lnTo>
                <a:lnTo>
                  <a:pt x="1621155" y="909320"/>
                </a:lnTo>
                <a:lnTo>
                  <a:pt x="1613535" y="911225"/>
                </a:lnTo>
                <a:lnTo>
                  <a:pt x="1605915" y="912495"/>
                </a:lnTo>
                <a:lnTo>
                  <a:pt x="1597660" y="913765"/>
                </a:lnTo>
                <a:lnTo>
                  <a:pt x="1590040" y="914400"/>
                </a:lnTo>
                <a:lnTo>
                  <a:pt x="1581785" y="914400"/>
                </a:lnTo>
                <a:lnTo>
                  <a:pt x="152400" y="915035"/>
                </a:lnTo>
                <a:lnTo>
                  <a:pt x="144145" y="915035"/>
                </a:lnTo>
                <a:lnTo>
                  <a:pt x="136525" y="914400"/>
                </a:lnTo>
                <a:lnTo>
                  <a:pt x="128270" y="913130"/>
                </a:lnTo>
                <a:lnTo>
                  <a:pt x="120650" y="911860"/>
                </a:lnTo>
                <a:lnTo>
                  <a:pt x="113030" y="909955"/>
                </a:lnTo>
                <a:lnTo>
                  <a:pt x="105410" y="907415"/>
                </a:lnTo>
                <a:lnTo>
                  <a:pt x="97790" y="904875"/>
                </a:lnTo>
                <a:lnTo>
                  <a:pt x="62865" y="885825"/>
                </a:lnTo>
                <a:lnTo>
                  <a:pt x="56515" y="881380"/>
                </a:lnTo>
                <a:lnTo>
                  <a:pt x="50165" y="875665"/>
                </a:lnTo>
                <a:lnTo>
                  <a:pt x="44450" y="870585"/>
                </a:lnTo>
                <a:lnTo>
                  <a:pt x="39370" y="864870"/>
                </a:lnTo>
                <a:lnTo>
                  <a:pt x="16510" y="831850"/>
                </a:lnTo>
                <a:lnTo>
                  <a:pt x="3175" y="794385"/>
                </a:lnTo>
                <a:lnTo>
                  <a:pt x="0" y="770890"/>
                </a:lnTo>
                <a:lnTo>
                  <a:pt x="0" y="762635"/>
                </a:lnTo>
                <a:lnTo>
                  <a:pt x="0" y="152400"/>
                </a:lnTo>
                <a:close/>
              </a:path>
            </a:pathLst>
          </a:cu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0" tIns="0" rIns="0" bIns="0" rtlCol="0"/>
          <a:lstStyle/>
          <a:p>
            <a:endParaRPr/>
          </a:p>
        </p:txBody>
      </p:sp>
      <p:sp>
        <p:nvSpPr>
          <p:cNvPr id="82" name="bg object 29">
            <a:extLst>
              <a:ext uri="{FF2B5EF4-FFF2-40B4-BE49-F238E27FC236}">
                <a16:creationId xmlns:a16="http://schemas.microsoft.com/office/drawing/2014/main" id="{2E5B4A09-4F4B-B225-4731-0D7967948965}"/>
              </a:ext>
            </a:extLst>
          </p:cNvPr>
          <p:cNvSpPr/>
          <p:nvPr/>
        </p:nvSpPr>
        <p:spPr>
          <a:xfrm>
            <a:off x="4210050" y="2952076"/>
            <a:ext cx="1867535" cy="791210"/>
          </a:xfrm>
          <a:custGeom>
            <a:avLst/>
            <a:gdLst/>
            <a:ahLst/>
            <a:cxnLst/>
            <a:rect l="l" t="t" r="r" b="b"/>
            <a:pathLst>
              <a:path w="1867535" h="791210">
                <a:moveTo>
                  <a:pt x="0" y="131445"/>
                </a:moveTo>
                <a:lnTo>
                  <a:pt x="0" y="124460"/>
                </a:lnTo>
                <a:lnTo>
                  <a:pt x="635" y="117475"/>
                </a:lnTo>
                <a:lnTo>
                  <a:pt x="1905" y="111125"/>
                </a:lnTo>
                <a:lnTo>
                  <a:pt x="3175" y="104140"/>
                </a:lnTo>
                <a:lnTo>
                  <a:pt x="4445" y="97155"/>
                </a:lnTo>
                <a:lnTo>
                  <a:pt x="6350" y="90805"/>
                </a:lnTo>
                <a:lnTo>
                  <a:pt x="8890" y="84455"/>
                </a:lnTo>
                <a:lnTo>
                  <a:pt x="11430" y="78105"/>
                </a:lnTo>
                <a:lnTo>
                  <a:pt x="14605" y="71755"/>
                </a:lnTo>
                <a:lnTo>
                  <a:pt x="17780" y="65405"/>
                </a:lnTo>
                <a:lnTo>
                  <a:pt x="20955" y="59690"/>
                </a:lnTo>
                <a:lnTo>
                  <a:pt x="25400" y="53975"/>
                </a:lnTo>
                <a:lnTo>
                  <a:pt x="29210" y="48895"/>
                </a:lnTo>
                <a:lnTo>
                  <a:pt x="33655" y="43180"/>
                </a:lnTo>
                <a:lnTo>
                  <a:pt x="38735" y="38735"/>
                </a:lnTo>
                <a:lnTo>
                  <a:pt x="43180" y="33655"/>
                </a:lnTo>
                <a:lnTo>
                  <a:pt x="48895" y="29210"/>
                </a:lnTo>
                <a:lnTo>
                  <a:pt x="53975" y="25400"/>
                </a:lnTo>
                <a:lnTo>
                  <a:pt x="59690" y="20955"/>
                </a:lnTo>
                <a:lnTo>
                  <a:pt x="66040" y="17780"/>
                </a:lnTo>
                <a:lnTo>
                  <a:pt x="71755" y="14605"/>
                </a:lnTo>
                <a:lnTo>
                  <a:pt x="78105" y="11430"/>
                </a:lnTo>
                <a:lnTo>
                  <a:pt x="84455" y="8890"/>
                </a:lnTo>
                <a:lnTo>
                  <a:pt x="90805" y="6350"/>
                </a:lnTo>
                <a:lnTo>
                  <a:pt x="97155" y="4445"/>
                </a:lnTo>
                <a:lnTo>
                  <a:pt x="104140" y="3175"/>
                </a:lnTo>
                <a:lnTo>
                  <a:pt x="111125" y="1905"/>
                </a:lnTo>
                <a:lnTo>
                  <a:pt x="117475" y="635"/>
                </a:lnTo>
                <a:lnTo>
                  <a:pt x="124460" y="0"/>
                </a:lnTo>
                <a:lnTo>
                  <a:pt x="131445" y="0"/>
                </a:lnTo>
                <a:lnTo>
                  <a:pt x="1735455" y="0"/>
                </a:lnTo>
                <a:lnTo>
                  <a:pt x="1742440" y="0"/>
                </a:lnTo>
                <a:lnTo>
                  <a:pt x="1749425" y="635"/>
                </a:lnTo>
                <a:lnTo>
                  <a:pt x="1755775" y="1905"/>
                </a:lnTo>
                <a:lnTo>
                  <a:pt x="1762760" y="3175"/>
                </a:lnTo>
                <a:lnTo>
                  <a:pt x="1769745" y="4445"/>
                </a:lnTo>
                <a:lnTo>
                  <a:pt x="1776095" y="6350"/>
                </a:lnTo>
                <a:lnTo>
                  <a:pt x="1782445" y="8890"/>
                </a:lnTo>
                <a:lnTo>
                  <a:pt x="1788795" y="11430"/>
                </a:lnTo>
                <a:lnTo>
                  <a:pt x="1795145" y="14605"/>
                </a:lnTo>
                <a:lnTo>
                  <a:pt x="1801495" y="17780"/>
                </a:lnTo>
                <a:lnTo>
                  <a:pt x="1807210" y="20955"/>
                </a:lnTo>
                <a:lnTo>
                  <a:pt x="1812925" y="25400"/>
                </a:lnTo>
                <a:lnTo>
                  <a:pt x="1818005" y="29210"/>
                </a:lnTo>
                <a:lnTo>
                  <a:pt x="1823720" y="33655"/>
                </a:lnTo>
                <a:lnTo>
                  <a:pt x="1828165" y="38735"/>
                </a:lnTo>
                <a:lnTo>
                  <a:pt x="1833245" y="43180"/>
                </a:lnTo>
                <a:lnTo>
                  <a:pt x="1837690" y="48895"/>
                </a:lnTo>
                <a:lnTo>
                  <a:pt x="1841500" y="53975"/>
                </a:lnTo>
                <a:lnTo>
                  <a:pt x="1845945" y="59690"/>
                </a:lnTo>
                <a:lnTo>
                  <a:pt x="1849120" y="66040"/>
                </a:lnTo>
                <a:lnTo>
                  <a:pt x="1852295" y="71755"/>
                </a:lnTo>
                <a:lnTo>
                  <a:pt x="1855470" y="78105"/>
                </a:lnTo>
                <a:lnTo>
                  <a:pt x="1858010" y="84455"/>
                </a:lnTo>
                <a:lnTo>
                  <a:pt x="1860550" y="90805"/>
                </a:lnTo>
                <a:lnTo>
                  <a:pt x="1862455" y="97155"/>
                </a:lnTo>
                <a:lnTo>
                  <a:pt x="1863725" y="104140"/>
                </a:lnTo>
                <a:lnTo>
                  <a:pt x="1864995" y="111125"/>
                </a:lnTo>
                <a:lnTo>
                  <a:pt x="1866265" y="117475"/>
                </a:lnTo>
                <a:lnTo>
                  <a:pt x="1866900" y="124460"/>
                </a:lnTo>
                <a:lnTo>
                  <a:pt x="1866900" y="131445"/>
                </a:lnTo>
                <a:lnTo>
                  <a:pt x="1867535" y="659130"/>
                </a:lnTo>
                <a:lnTo>
                  <a:pt x="1866900" y="659130"/>
                </a:lnTo>
                <a:lnTo>
                  <a:pt x="1866900" y="666115"/>
                </a:lnTo>
                <a:lnTo>
                  <a:pt x="1866265" y="673100"/>
                </a:lnTo>
                <a:lnTo>
                  <a:pt x="1864995" y="679450"/>
                </a:lnTo>
                <a:lnTo>
                  <a:pt x="1864360" y="686435"/>
                </a:lnTo>
                <a:lnTo>
                  <a:pt x="1862455" y="692785"/>
                </a:lnTo>
                <a:lnTo>
                  <a:pt x="1860550" y="699770"/>
                </a:lnTo>
                <a:lnTo>
                  <a:pt x="1858010" y="706120"/>
                </a:lnTo>
                <a:lnTo>
                  <a:pt x="1855470" y="712470"/>
                </a:lnTo>
                <a:lnTo>
                  <a:pt x="1852930" y="718820"/>
                </a:lnTo>
                <a:lnTo>
                  <a:pt x="1849120" y="724535"/>
                </a:lnTo>
                <a:lnTo>
                  <a:pt x="1845945" y="730250"/>
                </a:lnTo>
                <a:lnTo>
                  <a:pt x="1842135" y="735965"/>
                </a:lnTo>
                <a:lnTo>
                  <a:pt x="1837690" y="741680"/>
                </a:lnTo>
                <a:lnTo>
                  <a:pt x="1833245" y="746760"/>
                </a:lnTo>
                <a:lnTo>
                  <a:pt x="1828800" y="751840"/>
                </a:lnTo>
                <a:lnTo>
                  <a:pt x="1823720" y="756285"/>
                </a:lnTo>
                <a:lnTo>
                  <a:pt x="1818640" y="761365"/>
                </a:lnTo>
                <a:lnTo>
                  <a:pt x="1812925" y="765175"/>
                </a:lnTo>
                <a:lnTo>
                  <a:pt x="1807210" y="768985"/>
                </a:lnTo>
                <a:lnTo>
                  <a:pt x="1801495" y="772795"/>
                </a:lnTo>
                <a:lnTo>
                  <a:pt x="1795780" y="775970"/>
                </a:lnTo>
                <a:lnTo>
                  <a:pt x="1789430" y="779145"/>
                </a:lnTo>
                <a:lnTo>
                  <a:pt x="1783080" y="781685"/>
                </a:lnTo>
                <a:lnTo>
                  <a:pt x="1776730" y="784225"/>
                </a:lnTo>
                <a:lnTo>
                  <a:pt x="1769745" y="786130"/>
                </a:lnTo>
                <a:lnTo>
                  <a:pt x="1763395" y="787400"/>
                </a:lnTo>
                <a:lnTo>
                  <a:pt x="1756410" y="788670"/>
                </a:lnTo>
                <a:lnTo>
                  <a:pt x="1750060" y="789940"/>
                </a:lnTo>
                <a:lnTo>
                  <a:pt x="1743075" y="790575"/>
                </a:lnTo>
                <a:lnTo>
                  <a:pt x="1736090" y="790575"/>
                </a:lnTo>
                <a:lnTo>
                  <a:pt x="131445" y="791210"/>
                </a:lnTo>
                <a:lnTo>
                  <a:pt x="131445" y="790575"/>
                </a:lnTo>
                <a:lnTo>
                  <a:pt x="124460" y="790575"/>
                </a:lnTo>
                <a:lnTo>
                  <a:pt x="117475" y="789940"/>
                </a:lnTo>
                <a:lnTo>
                  <a:pt x="111125" y="788670"/>
                </a:lnTo>
                <a:lnTo>
                  <a:pt x="104140" y="788035"/>
                </a:lnTo>
                <a:lnTo>
                  <a:pt x="97790" y="786130"/>
                </a:lnTo>
                <a:lnTo>
                  <a:pt x="90805" y="784225"/>
                </a:lnTo>
                <a:lnTo>
                  <a:pt x="84455" y="781685"/>
                </a:lnTo>
                <a:lnTo>
                  <a:pt x="78105" y="779145"/>
                </a:lnTo>
                <a:lnTo>
                  <a:pt x="71755" y="776605"/>
                </a:lnTo>
                <a:lnTo>
                  <a:pt x="66040" y="772795"/>
                </a:lnTo>
                <a:lnTo>
                  <a:pt x="60325" y="769620"/>
                </a:lnTo>
                <a:lnTo>
                  <a:pt x="54610" y="765810"/>
                </a:lnTo>
                <a:lnTo>
                  <a:pt x="48895" y="761365"/>
                </a:lnTo>
                <a:lnTo>
                  <a:pt x="43815" y="756920"/>
                </a:lnTo>
                <a:lnTo>
                  <a:pt x="38735" y="752475"/>
                </a:lnTo>
                <a:lnTo>
                  <a:pt x="34290" y="747395"/>
                </a:lnTo>
                <a:lnTo>
                  <a:pt x="29210" y="742315"/>
                </a:lnTo>
                <a:lnTo>
                  <a:pt x="25400" y="736600"/>
                </a:lnTo>
                <a:lnTo>
                  <a:pt x="21590" y="730885"/>
                </a:lnTo>
                <a:lnTo>
                  <a:pt x="17780" y="725170"/>
                </a:lnTo>
                <a:lnTo>
                  <a:pt x="14605" y="719455"/>
                </a:lnTo>
                <a:lnTo>
                  <a:pt x="11430" y="713105"/>
                </a:lnTo>
                <a:lnTo>
                  <a:pt x="8890" y="706755"/>
                </a:lnTo>
                <a:lnTo>
                  <a:pt x="6350" y="700405"/>
                </a:lnTo>
                <a:lnTo>
                  <a:pt x="4445" y="693420"/>
                </a:lnTo>
                <a:lnTo>
                  <a:pt x="3175" y="687070"/>
                </a:lnTo>
                <a:lnTo>
                  <a:pt x="1905" y="680085"/>
                </a:lnTo>
                <a:lnTo>
                  <a:pt x="635" y="673735"/>
                </a:lnTo>
                <a:lnTo>
                  <a:pt x="0" y="666750"/>
                </a:lnTo>
                <a:lnTo>
                  <a:pt x="0" y="659765"/>
                </a:lnTo>
                <a:lnTo>
                  <a:pt x="0" y="131445"/>
                </a:lnTo>
                <a:close/>
              </a:path>
            </a:pathLst>
          </a:cu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0" tIns="0" rIns="0" bIns="0" rtlCol="0"/>
          <a:lstStyle/>
          <a:p>
            <a:endParaRPr/>
          </a:p>
        </p:txBody>
      </p:sp>
      <p:sp>
        <p:nvSpPr>
          <p:cNvPr id="83" name="bg object 30">
            <a:extLst>
              <a:ext uri="{FF2B5EF4-FFF2-40B4-BE49-F238E27FC236}">
                <a16:creationId xmlns:a16="http://schemas.microsoft.com/office/drawing/2014/main" id="{2F99F9B9-1275-232B-0DD3-9072A83EE309}"/>
              </a:ext>
            </a:extLst>
          </p:cNvPr>
          <p:cNvSpPr/>
          <p:nvPr/>
        </p:nvSpPr>
        <p:spPr>
          <a:xfrm>
            <a:off x="4237990" y="3809326"/>
            <a:ext cx="1858010" cy="467359"/>
          </a:xfrm>
          <a:custGeom>
            <a:avLst/>
            <a:gdLst/>
            <a:ahLst/>
            <a:cxnLst/>
            <a:rect l="l" t="t" r="r" b="b"/>
            <a:pathLst>
              <a:path w="1858010" h="467360">
                <a:moveTo>
                  <a:pt x="0" y="77470"/>
                </a:moveTo>
                <a:lnTo>
                  <a:pt x="0" y="73660"/>
                </a:lnTo>
                <a:lnTo>
                  <a:pt x="635" y="69215"/>
                </a:lnTo>
                <a:lnTo>
                  <a:pt x="1270" y="65405"/>
                </a:lnTo>
                <a:lnTo>
                  <a:pt x="1905" y="61595"/>
                </a:lnTo>
                <a:lnTo>
                  <a:pt x="2540" y="57150"/>
                </a:lnTo>
                <a:lnTo>
                  <a:pt x="3810" y="53340"/>
                </a:lnTo>
                <a:lnTo>
                  <a:pt x="5080" y="49530"/>
                </a:lnTo>
                <a:lnTo>
                  <a:pt x="6985" y="45720"/>
                </a:lnTo>
                <a:lnTo>
                  <a:pt x="8255" y="42545"/>
                </a:lnTo>
                <a:lnTo>
                  <a:pt x="10160" y="38735"/>
                </a:lnTo>
                <a:lnTo>
                  <a:pt x="12700" y="35560"/>
                </a:lnTo>
                <a:lnTo>
                  <a:pt x="14605" y="31750"/>
                </a:lnTo>
                <a:lnTo>
                  <a:pt x="17145" y="28575"/>
                </a:lnTo>
                <a:lnTo>
                  <a:pt x="19685" y="25400"/>
                </a:lnTo>
                <a:lnTo>
                  <a:pt x="22860" y="22860"/>
                </a:lnTo>
                <a:lnTo>
                  <a:pt x="25400" y="19685"/>
                </a:lnTo>
                <a:lnTo>
                  <a:pt x="28575" y="17145"/>
                </a:lnTo>
                <a:lnTo>
                  <a:pt x="31750" y="14605"/>
                </a:lnTo>
                <a:lnTo>
                  <a:pt x="35560" y="12700"/>
                </a:lnTo>
                <a:lnTo>
                  <a:pt x="38735" y="10160"/>
                </a:lnTo>
                <a:lnTo>
                  <a:pt x="42545" y="8255"/>
                </a:lnTo>
                <a:lnTo>
                  <a:pt x="45720" y="6985"/>
                </a:lnTo>
                <a:lnTo>
                  <a:pt x="49530" y="5080"/>
                </a:lnTo>
                <a:lnTo>
                  <a:pt x="53340" y="3810"/>
                </a:lnTo>
                <a:lnTo>
                  <a:pt x="57150" y="2540"/>
                </a:lnTo>
                <a:lnTo>
                  <a:pt x="61595" y="1905"/>
                </a:lnTo>
                <a:lnTo>
                  <a:pt x="65405" y="1270"/>
                </a:lnTo>
                <a:lnTo>
                  <a:pt x="69215" y="635"/>
                </a:lnTo>
                <a:lnTo>
                  <a:pt x="73660" y="0"/>
                </a:lnTo>
                <a:lnTo>
                  <a:pt x="77470" y="0"/>
                </a:lnTo>
                <a:lnTo>
                  <a:pt x="1779905" y="0"/>
                </a:lnTo>
                <a:lnTo>
                  <a:pt x="1783715" y="0"/>
                </a:lnTo>
                <a:lnTo>
                  <a:pt x="1788160" y="635"/>
                </a:lnTo>
                <a:lnTo>
                  <a:pt x="1791970" y="1270"/>
                </a:lnTo>
                <a:lnTo>
                  <a:pt x="1795780" y="1905"/>
                </a:lnTo>
                <a:lnTo>
                  <a:pt x="1800225" y="2540"/>
                </a:lnTo>
                <a:lnTo>
                  <a:pt x="1804035" y="3810"/>
                </a:lnTo>
                <a:lnTo>
                  <a:pt x="1807845" y="5080"/>
                </a:lnTo>
                <a:lnTo>
                  <a:pt x="1811655" y="6985"/>
                </a:lnTo>
                <a:lnTo>
                  <a:pt x="1814830" y="8255"/>
                </a:lnTo>
                <a:lnTo>
                  <a:pt x="1818640" y="10160"/>
                </a:lnTo>
                <a:lnTo>
                  <a:pt x="1821815" y="12700"/>
                </a:lnTo>
                <a:lnTo>
                  <a:pt x="1825625" y="14605"/>
                </a:lnTo>
                <a:lnTo>
                  <a:pt x="1828800" y="17145"/>
                </a:lnTo>
                <a:lnTo>
                  <a:pt x="1831975" y="19685"/>
                </a:lnTo>
                <a:lnTo>
                  <a:pt x="1834515" y="22860"/>
                </a:lnTo>
                <a:lnTo>
                  <a:pt x="1837690" y="25400"/>
                </a:lnTo>
                <a:lnTo>
                  <a:pt x="1840230" y="28575"/>
                </a:lnTo>
                <a:lnTo>
                  <a:pt x="1842770" y="31750"/>
                </a:lnTo>
                <a:lnTo>
                  <a:pt x="1844675" y="35560"/>
                </a:lnTo>
                <a:lnTo>
                  <a:pt x="1847215" y="38735"/>
                </a:lnTo>
                <a:lnTo>
                  <a:pt x="1849120" y="42545"/>
                </a:lnTo>
                <a:lnTo>
                  <a:pt x="1850390" y="45720"/>
                </a:lnTo>
                <a:lnTo>
                  <a:pt x="1852295" y="49530"/>
                </a:lnTo>
                <a:lnTo>
                  <a:pt x="1853565" y="53340"/>
                </a:lnTo>
                <a:lnTo>
                  <a:pt x="1854835" y="57150"/>
                </a:lnTo>
                <a:lnTo>
                  <a:pt x="1855470" y="61595"/>
                </a:lnTo>
                <a:lnTo>
                  <a:pt x="1856105" y="65405"/>
                </a:lnTo>
                <a:lnTo>
                  <a:pt x="1856740" y="69215"/>
                </a:lnTo>
                <a:lnTo>
                  <a:pt x="1857375" y="73660"/>
                </a:lnTo>
                <a:lnTo>
                  <a:pt x="1857375" y="77470"/>
                </a:lnTo>
                <a:lnTo>
                  <a:pt x="1858010" y="389255"/>
                </a:lnTo>
                <a:lnTo>
                  <a:pt x="1857375" y="389255"/>
                </a:lnTo>
                <a:lnTo>
                  <a:pt x="1857375" y="393065"/>
                </a:lnTo>
                <a:lnTo>
                  <a:pt x="1856740" y="397510"/>
                </a:lnTo>
                <a:lnTo>
                  <a:pt x="1856740" y="401320"/>
                </a:lnTo>
                <a:lnTo>
                  <a:pt x="1855470" y="405130"/>
                </a:lnTo>
                <a:lnTo>
                  <a:pt x="1854835" y="408940"/>
                </a:lnTo>
                <a:lnTo>
                  <a:pt x="1853565" y="413385"/>
                </a:lnTo>
                <a:lnTo>
                  <a:pt x="1852295" y="417195"/>
                </a:lnTo>
                <a:lnTo>
                  <a:pt x="1851025" y="420370"/>
                </a:lnTo>
                <a:lnTo>
                  <a:pt x="1849120" y="424180"/>
                </a:lnTo>
                <a:lnTo>
                  <a:pt x="1847215" y="427990"/>
                </a:lnTo>
                <a:lnTo>
                  <a:pt x="1845310" y="431165"/>
                </a:lnTo>
                <a:lnTo>
                  <a:pt x="1842770" y="434340"/>
                </a:lnTo>
                <a:lnTo>
                  <a:pt x="1840230" y="437515"/>
                </a:lnTo>
                <a:lnTo>
                  <a:pt x="1837690" y="440690"/>
                </a:lnTo>
                <a:lnTo>
                  <a:pt x="1835150" y="443865"/>
                </a:lnTo>
                <a:lnTo>
                  <a:pt x="1831975" y="446405"/>
                </a:lnTo>
                <a:lnTo>
                  <a:pt x="1828800" y="448945"/>
                </a:lnTo>
                <a:lnTo>
                  <a:pt x="1825625" y="451485"/>
                </a:lnTo>
                <a:lnTo>
                  <a:pt x="1822450" y="454025"/>
                </a:lnTo>
                <a:lnTo>
                  <a:pt x="1819275" y="455930"/>
                </a:lnTo>
                <a:lnTo>
                  <a:pt x="1815465" y="457835"/>
                </a:lnTo>
                <a:lnTo>
                  <a:pt x="1811655" y="459740"/>
                </a:lnTo>
                <a:lnTo>
                  <a:pt x="1807845" y="461645"/>
                </a:lnTo>
                <a:lnTo>
                  <a:pt x="1804035" y="462915"/>
                </a:lnTo>
                <a:lnTo>
                  <a:pt x="1800225" y="464185"/>
                </a:lnTo>
                <a:lnTo>
                  <a:pt x="1796415" y="464820"/>
                </a:lnTo>
                <a:lnTo>
                  <a:pt x="1792605" y="465455"/>
                </a:lnTo>
                <a:lnTo>
                  <a:pt x="1788795" y="466090"/>
                </a:lnTo>
                <a:lnTo>
                  <a:pt x="1784350" y="466725"/>
                </a:lnTo>
                <a:lnTo>
                  <a:pt x="1780540" y="466725"/>
                </a:lnTo>
                <a:lnTo>
                  <a:pt x="77470" y="467360"/>
                </a:lnTo>
                <a:lnTo>
                  <a:pt x="77470" y="466725"/>
                </a:lnTo>
                <a:lnTo>
                  <a:pt x="73660" y="466725"/>
                </a:lnTo>
                <a:lnTo>
                  <a:pt x="69215" y="466090"/>
                </a:lnTo>
                <a:lnTo>
                  <a:pt x="65405" y="466090"/>
                </a:lnTo>
                <a:lnTo>
                  <a:pt x="61595" y="464820"/>
                </a:lnTo>
                <a:lnTo>
                  <a:pt x="57785" y="464185"/>
                </a:lnTo>
                <a:lnTo>
                  <a:pt x="53340" y="462915"/>
                </a:lnTo>
                <a:lnTo>
                  <a:pt x="49530" y="461645"/>
                </a:lnTo>
                <a:lnTo>
                  <a:pt x="46355" y="460375"/>
                </a:lnTo>
                <a:lnTo>
                  <a:pt x="42545" y="458470"/>
                </a:lnTo>
                <a:lnTo>
                  <a:pt x="38735" y="456565"/>
                </a:lnTo>
                <a:lnTo>
                  <a:pt x="35560" y="454660"/>
                </a:lnTo>
                <a:lnTo>
                  <a:pt x="32385" y="452120"/>
                </a:lnTo>
                <a:lnTo>
                  <a:pt x="29210" y="449580"/>
                </a:lnTo>
                <a:lnTo>
                  <a:pt x="26035" y="447040"/>
                </a:lnTo>
                <a:lnTo>
                  <a:pt x="22860" y="444500"/>
                </a:lnTo>
                <a:lnTo>
                  <a:pt x="20320" y="441325"/>
                </a:lnTo>
                <a:lnTo>
                  <a:pt x="17780" y="438150"/>
                </a:lnTo>
                <a:lnTo>
                  <a:pt x="15240" y="434975"/>
                </a:lnTo>
                <a:lnTo>
                  <a:pt x="12700" y="431800"/>
                </a:lnTo>
                <a:lnTo>
                  <a:pt x="10795" y="428625"/>
                </a:lnTo>
                <a:lnTo>
                  <a:pt x="8890" y="424815"/>
                </a:lnTo>
                <a:lnTo>
                  <a:pt x="6985" y="421005"/>
                </a:lnTo>
                <a:lnTo>
                  <a:pt x="5080" y="417195"/>
                </a:lnTo>
                <a:lnTo>
                  <a:pt x="3810" y="413385"/>
                </a:lnTo>
                <a:lnTo>
                  <a:pt x="2540" y="409575"/>
                </a:lnTo>
                <a:lnTo>
                  <a:pt x="1905" y="405765"/>
                </a:lnTo>
                <a:lnTo>
                  <a:pt x="1270" y="401955"/>
                </a:lnTo>
                <a:lnTo>
                  <a:pt x="635" y="398145"/>
                </a:lnTo>
                <a:lnTo>
                  <a:pt x="0" y="393700"/>
                </a:lnTo>
                <a:lnTo>
                  <a:pt x="0" y="389890"/>
                </a:lnTo>
                <a:lnTo>
                  <a:pt x="0" y="77470"/>
                </a:lnTo>
                <a:close/>
              </a:path>
            </a:pathLst>
          </a:cu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0" tIns="0" rIns="0" bIns="0" rtlCol="0"/>
          <a:lstStyle/>
          <a:p>
            <a:endParaRPr/>
          </a:p>
        </p:txBody>
      </p:sp>
      <p:sp>
        <p:nvSpPr>
          <p:cNvPr id="84" name="bg object 31">
            <a:extLst>
              <a:ext uri="{FF2B5EF4-FFF2-40B4-BE49-F238E27FC236}">
                <a16:creationId xmlns:a16="http://schemas.microsoft.com/office/drawing/2014/main" id="{C7AC4B4C-52A8-887C-12CA-488EDC6DA09C}"/>
              </a:ext>
            </a:extLst>
          </p:cNvPr>
          <p:cNvSpPr/>
          <p:nvPr/>
        </p:nvSpPr>
        <p:spPr>
          <a:xfrm>
            <a:off x="4219575" y="4362411"/>
            <a:ext cx="1886585" cy="572135"/>
          </a:xfrm>
          <a:custGeom>
            <a:avLst/>
            <a:gdLst/>
            <a:ahLst/>
            <a:cxnLst/>
            <a:rect l="l" t="t" r="r" b="b"/>
            <a:pathLst>
              <a:path w="1886585" h="572135">
                <a:moveTo>
                  <a:pt x="0" y="95250"/>
                </a:moveTo>
                <a:lnTo>
                  <a:pt x="0" y="90170"/>
                </a:lnTo>
                <a:lnTo>
                  <a:pt x="635" y="85090"/>
                </a:lnTo>
                <a:lnTo>
                  <a:pt x="1270" y="80645"/>
                </a:lnTo>
                <a:lnTo>
                  <a:pt x="1905" y="75565"/>
                </a:lnTo>
                <a:lnTo>
                  <a:pt x="3175" y="70485"/>
                </a:lnTo>
                <a:lnTo>
                  <a:pt x="4445" y="66040"/>
                </a:lnTo>
                <a:lnTo>
                  <a:pt x="6350" y="60960"/>
                </a:lnTo>
                <a:lnTo>
                  <a:pt x="8255" y="56515"/>
                </a:lnTo>
                <a:lnTo>
                  <a:pt x="10160" y="52070"/>
                </a:lnTo>
                <a:lnTo>
                  <a:pt x="12700" y="47625"/>
                </a:lnTo>
                <a:lnTo>
                  <a:pt x="15240" y="43180"/>
                </a:lnTo>
                <a:lnTo>
                  <a:pt x="18415" y="39370"/>
                </a:lnTo>
                <a:lnTo>
                  <a:pt x="20955" y="35560"/>
                </a:lnTo>
                <a:lnTo>
                  <a:pt x="24765" y="31750"/>
                </a:lnTo>
                <a:lnTo>
                  <a:pt x="27940" y="27940"/>
                </a:lnTo>
                <a:lnTo>
                  <a:pt x="31750" y="24765"/>
                </a:lnTo>
                <a:lnTo>
                  <a:pt x="35560" y="20955"/>
                </a:lnTo>
                <a:lnTo>
                  <a:pt x="39370" y="18415"/>
                </a:lnTo>
                <a:lnTo>
                  <a:pt x="43180" y="15240"/>
                </a:lnTo>
                <a:lnTo>
                  <a:pt x="47625" y="12700"/>
                </a:lnTo>
                <a:lnTo>
                  <a:pt x="52070" y="10160"/>
                </a:lnTo>
                <a:lnTo>
                  <a:pt x="56515" y="8255"/>
                </a:lnTo>
                <a:lnTo>
                  <a:pt x="60960" y="6350"/>
                </a:lnTo>
                <a:lnTo>
                  <a:pt x="66040" y="4445"/>
                </a:lnTo>
                <a:lnTo>
                  <a:pt x="70485" y="3175"/>
                </a:lnTo>
                <a:lnTo>
                  <a:pt x="75565" y="1905"/>
                </a:lnTo>
                <a:lnTo>
                  <a:pt x="80645" y="1270"/>
                </a:lnTo>
                <a:lnTo>
                  <a:pt x="85090" y="635"/>
                </a:lnTo>
                <a:lnTo>
                  <a:pt x="90170" y="0"/>
                </a:lnTo>
                <a:lnTo>
                  <a:pt x="95250" y="0"/>
                </a:lnTo>
                <a:lnTo>
                  <a:pt x="1790700" y="0"/>
                </a:lnTo>
                <a:lnTo>
                  <a:pt x="1795780" y="0"/>
                </a:lnTo>
                <a:lnTo>
                  <a:pt x="1800860" y="635"/>
                </a:lnTo>
                <a:lnTo>
                  <a:pt x="1805305" y="1270"/>
                </a:lnTo>
                <a:lnTo>
                  <a:pt x="1810385" y="1905"/>
                </a:lnTo>
                <a:lnTo>
                  <a:pt x="1815465" y="3175"/>
                </a:lnTo>
                <a:lnTo>
                  <a:pt x="1819910" y="4445"/>
                </a:lnTo>
                <a:lnTo>
                  <a:pt x="1824990" y="6350"/>
                </a:lnTo>
                <a:lnTo>
                  <a:pt x="1829435" y="8255"/>
                </a:lnTo>
                <a:lnTo>
                  <a:pt x="1833880" y="10160"/>
                </a:lnTo>
                <a:lnTo>
                  <a:pt x="1838325" y="12700"/>
                </a:lnTo>
                <a:lnTo>
                  <a:pt x="1842770" y="15240"/>
                </a:lnTo>
                <a:lnTo>
                  <a:pt x="1846580" y="18415"/>
                </a:lnTo>
                <a:lnTo>
                  <a:pt x="1850390" y="20955"/>
                </a:lnTo>
                <a:lnTo>
                  <a:pt x="1854200" y="24765"/>
                </a:lnTo>
                <a:lnTo>
                  <a:pt x="1858010" y="27940"/>
                </a:lnTo>
                <a:lnTo>
                  <a:pt x="1861185" y="31750"/>
                </a:lnTo>
                <a:lnTo>
                  <a:pt x="1864995" y="35560"/>
                </a:lnTo>
                <a:lnTo>
                  <a:pt x="1867535" y="39370"/>
                </a:lnTo>
                <a:lnTo>
                  <a:pt x="1870710" y="43180"/>
                </a:lnTo>
                <a:lnTo>
                  <a:pt x="1873250" y="47625"/>
                </a:lnTo>
                <a:lnTo>
                  <a:pt x="1875790" y="52070"/>
                </a:lnTo>
                <a:lnTo>
                  <a:pt x="1877695" y="56515"/>
                </a:lnTo>
                <a:lnTo>
                  <a:pt x="1879600" y="60960"/>
                </a:lnTo>
                <a:lnTo>
                  <a:pt x="1881505" y="66040"/>
                </a:lnTo>
                <a:lnTo>
                  <a:pt x="1882775" y="70485"/>
                </a:lnTo>
                <a:lnTo>
                  <a:pt x="1884045" y="75565"/>
                </a:lnTo>
                <a:lnTo>
                  <a:pt x="1884680" y="80645"/>
                </a:lnTo>
                <a:lnTo>
                  <a:pt x="1885315" y="85090"/>
                </a:lnTo>
                <a:lnTo>
                  <a:pt x="1885950" y="90170"/>
                </a:lnTo>
                <a:lnTo>
                  <a:pt x="1885950" y="95250"/>
                </a:lnTo>
                <a:lnTo>
                  <a:pt x="1886585" y="476250"/>
                </a:lnTo>
                <a:lnTo>
                  <a:pt x="1886585" y="481330"/>
                </a:lnTo>
                <a:lnTo>
                  <a:pt x="1885950" y="486410"/>
                </a:lnTo>
                <a:lnTo>
                  <a:pt x="1885315" y="490855"/>
                </a:lnTo>
                <a:lnTo>
                  <a:pt x="1884680" y="495935"/>
                </a:lnTo>
                <a:lnTo>
                  <a:pt x="1883410" y="501015"/>
                </a:lnTo>
                <a:lnTo>
                  <a:pt x="1882140" y="505460"/>
                </a:lnTo>
                <a:lnTo>
                  <a:pt x="1880235" y="510540"/>
                </a:lnTo>
                <a:lnTo>
                  <a:pt x="1878330" y="514985"/>
                </a:lnTo>
                <a:lnTo>
                  <a:pt x="1876425" y="519430"/>
                </a:lnTo>
                <a:lnTo>
                  <a:pt x="1873885" y="523875"/>
                </a:lnTo>
                <a:lnTo>
                  <a:pt x="1871345" y="528320"/>
                </a:lnTo>
                <a:lnTo>
                  <a:pt x="1868170" y="532130"/>
                </a:lnTo>
                <a:lnTo>
                  <a:pt x="1865630" y="535940"/>
                </a:lnTo>
                <a:lnTo>
                  <a:pt x="1861820" y="539750"/>
                </a:lnTo>
                <a:lnTo>
                  <a:pt x="1858645" y="543560"/>
                </a:lnTo>
                <a:lnTo>
                  <a:pt x="1854835" y="546735"/>
                </a:lnTo>
                <a:lnTo>
                  <a:pt x="1851025" y="550545"/>
                </a:lnTo>
                <a:lnTo>
                  <a:pt x="1847215" y="553085"/>
                </a:lnTo>
                <a:lnTo>
                  <a:pt x="1843405" y="556260"/>
                </a:lnTo>
                <a:lnTo>
                  <a:pt x="1838960" y="558800"/>
                </a:lnTo>
                <a:lnTo>
                  <a:pt x="1834515" y="561340"/>
                </a:lnTo>
                <a:lnTo>
                  <a:pt x="1830070" y="563245"/>
                </a:lnTo>
                <a:lnTo>
                  <a:pt x="1825625" y="565150"/>
                </a:lnTo>
                <a:lnTo>
                  <a:pt x="1820545" y="567055"/>
                </a:lnTo>
                <a:lnTo>
                  <a:pt x="1816100" y="568325"/>
                </a:lnTo>
                <a:lnTo>
                  <a:pt x="1811020" y="569595"/>
                </a:lnTo>
                <a:lnTo>
                  <a:pt x="1805940" y="570230"/>
                </a:lnTo>
                <a:lnTo>
                  <a:pt x="1801495" y="570865"/>
                </a:lnTo>
                <a:lnTo>
                  <a:pt x="1796415" y="571500"/>
                </a:lnTo>
                <a:lnTo>
                  <a:pt x="1791335" y="571500"/>
                </a:lnTo>
                <a:lnTo>
                  <a:pt x="95250" y="572135"/>
                </a:lnTo>
                <a:lnTo>
                  <a:pt x="90170" y="572135"/>
                </a:lnTo>
                <a:lnTo>
                  <a:pt x="85090" y="571500"/>
                </a:lnTo>
                <a:lnTo>
                  <a:pt x="80645" y="570865"/>
                </a:lnTo>
                <a:lnTo>
                  <a:pt x="75565" y="570230"/>
                </a:lnTo>
                <a:lnTo>
                  <a:pt x="70485" y="568960"/>
                </a:lnTo>
                <a:lnTo>
                  <a:pt x="66040" y="567690"/>
                </a:lnTo>
                <a:lnTo>
                  <a:pt x="60960" y="565785"/>
                </a:lnTo>
                <a:lnTo>
                  <a:pt x="56515" y="563880"/>
                </a:lnTo>
                <a:lnTo>
                  <a:pt x="52070" y="561975"/>
                </a:lnTo>
                <a:lnTo>
                  <a:pt x="47625" y="559435"/>
                </a:lnTo>
                <a:lnTo>
                  <a:pt x="43180" y="556895"/>
                </a:lnTo>
                <a:lnTo>
                  <a:pt x="39370" y="553720"/>
                </a:lnTo>
                <a:lnTo>
                  <a:pt x="35560" y="551180"/>
                </a:lnTo>
                <a:lnTo>
                  <a:pt x="31750" y="547370"/>
                </a:lnTo>
                <a:lnTo>
                  <a:pt x="27940" y="544195"/>
                </a:lnTo>
                <a:lnTo>
                  <a:pt x="24765" y="540385"/>
                </a:lnTo>
                <a:lnTo>
                  <a:pt x="20955" y="536575"/>
                </a:lnTo>
                <a:lnTo>
                  <a:pt x="18415" y="532765"/>
                </a:lnTo>
                <a:lnTo>
                  <a:pt x="15240" y="528955"/>
                </a:lnTo>
                <a:lnTo>
                  <a:pt x="12700" y="524510"/>
                </a:lnTo>
                <a:lnTo>
                  <a:pt x="10160" y="520065"/>
                </a:lnTo>
                <a:lnTo>
                  <a:pt x="8255" y="515620"/>
                </a:lnTo>
                <a:lnTo>
                  <a:pt x="6350" y="511175"/>
                </a:lnTo>
                <a:lnTo>
                  <a:pt x="4445" y="506095"/>
                </a:lnTo>
                <a:lnTo>
                  <a:pt x="3175" y="501650"/>
                </a:lnTo>
                <a:lnTo>
                  <a:pt x="1905" y="496570"/>
                </a:lnTo>
                <a:lnTo>
                  <a:pt x="1270" y="491490"/>
                </a:lnTo>
                <a:lnTo>
                  <a:pt x="635" y="487045"/>
                </a:lnTo>
                <a:lnTo>
                  <a:pt x="0" y="481965"/>
                </a:lnTo>
                <a:lnTo>
                  <a:pt x="0" y="476885"/>
                </a:lnTo>
                <a:lnTo>
                  <a:pt x="0" y="95250"/>
                </a:lnTo>
                <a:close/>
              </a:path>
            </a:pathLst>
          </a:cu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0" tIns="0" rIns="0" bIns="0" rtlCol="0"/>
          <a:lstStyle/>
          <a:p>
            <a:endParaRPr/>
          </a:p>
        </p:txBody>
      </p:sp>
      <p:sp>
        <p:nvSpPr>
          <p:cNvPr id="85" name="bg object 32">
            <a:extLst>
              <a:ext uri="{FF2B5EF4-FFF2-40B4-BE49-F238E27FC236}">
                <a16:creationId xmlns:a16="http://schemas.microsoft.com/office/drawing/2014/main" id="{9991A892-AC53-ADA7-7FDC-5791AFC00B03}"/>
              </a:ext>
            </a:extLst>
          </p:cNvPr>
          <p:cNvSpPr/>
          <p:nvPr/>
        </p:nvSpPr>
        <p:spPr>
          <a:xfrm>
            <a:off x="4266565" y="5038686"/>
            <a:ext cx="1877060" cy="572135"/>
          </a:xfrm>
          <a:custGeom>
            <a:avLst/>
            <a:gdLst/>
            <a:ahLst/>
            <a:cxnLst/>
            <a:rect l="l" t="t" r="r" b="b"/>
            <a:pathLst>
              <a:path w="1877060" h="572135">
                <a:moveTo>
                  <a:pt x="0" y="95250"/>
                </a:moveTo>
                <a:lnTo>
                  <a:pt x="0" y="90170"/>
                </a:lnTo>
                <a:lnTo>
                  <a:pt x="635" y="85090"/>
                </a:lnTo>
                <a:lnTo>
                  <a:pt x="1270" y="80645"/>
                </a:lnTo>
                <a:lnTo>
                  <a:pt x="1905" y="75565"/>
                </a:lnTo>
                <a:lnTo>
                  <a:pt x="3175" y="70485"/>
                </a:lnTo>
                <a:lnTo>
                  <a:pt x="4445" y="66040"/>
                </a:lnTo>
                <a:lnTo>
                  <a:pt x="6350" y="60960"/>
                </a:lnTo>
                <a:lnTo>
                  <a:pt x="8255" y="56515"/>
                </a:lnTo>
                <a:lnTo>
                  <a:pt x="10160" y="52070"/>
                </a:lnTo>
                <a:lnTo>
                  <a:pt x="12700" y="47625"/>
                </a:lnTo>
                <a:lnTo>
                  <a:pt x="15240" y="43180"/>
                </a:lnTo>
                <a:lnTo>
                  <a:pt x="18415" y="39370"/>
                </a:lnTo>
                <a:lnTo>
                  <a:pt x="20955" y="35560"/>
                </a:lnTo>
                <a:lnTo>
                  <a:pt x="24765" y="31750"/>
                </a:lnTo>
                <a:lnTo>
                  <a:pt x="27940" y="27940"/>
                </a:lnTo>
                <a:lnTo>
                  <a:pt x="31750" y="24765"/>
                </a:lnTo>
                <a:lnTo>
                  <a:pt x="35560" y="20955"/>
                </a:lnTo>
                <a:lnTo>
                  <a:pt x="39370" y="18415"/>
                </a:lnTo>
                <a:lnTo>
                  <a:pt x="43180" y="15240"/>
                </a:lnTo>
                <a:lnTo>
                  <a:pt x="47625" y="12700"/>
                </a:lnTo>
                <a:lnTo>
                  <a:pt x="52070" y="10160"/>
                </a:lnTo>
                <a:lnTo>
                  <a:pt x="56515" y="8255"/>
                </a:lnTo>
                <a:lnTo>
                  <a:pt x="60960" y="6350"/>
                </a:lnTo>
                <a:lnTo>
                  <a:pt x="66040" y="4445"/>
                </a:lnTo>
                <a:lnTo>
                  <a:pt x="70485" y="3175"/>
                </a:lnTo>
                <a:lnTo>
                  <a:pt x="75565" y="1905"/>
                </a:lnTo>
                <a:lnTo>
                  <a:pt x="80645" y="1270"/>
                </a:lnTo>
                <a:lnTo>
                  <a:pt x="85090" y="635"/>
                </a:lnTo>
                <a:lnTo>
                  <a:pt x="90170" y="0"/>
                </a:lnTo>
                <a:lnTo>
                  <a:pt x="95250" y="0"/>
                </a:lnTo>
                <a:lnTo>
                  <a:pt x="1781175" y="0"/>
                </a:lnTo>
                <a:lnTo>
                  <a:pt x="1786255" y="0"/>
                </a:lnTo>
                <a:lnTo>
                  <a:pt x="1791335" y="635"/>
                </a:lnTo>
                <a:lnTo>
                  <a:pt x="1795780" y="1270"/>
                </a:lnTo>
                <a:lnTo>
                  <a:pt x="1800860" y="1905"/>
                </a:lnTo>
                <a:lnTo>
                  <a:pt x="1805940" y="3175"/>
                </a:lnTo>
                <a:lnTo>
                  <a:pt x="1810385" y="4445"/>
                </a:lnTo>
                <a:lnTo>
                  <a:pt x="1815465" y="6350"/>
                </a:lnTo>
                <a:lnTo>
                  <a:pt x="1819910" y="8255"/>
                </a:lnTo>
                <a:lnTo>
                  <a:pt x="1824355" y="10160"/>
                </a:lnTo>
                <a:lnTo>
                  <a:pt x="1828800" y="12700"/>
                </a:lnTo>
                <a:lnTo>
                  <a:pt x="1833245" y="15240"/>
                </a:lnTo>
                <a:lnTo>
                  <a:pt x="1837055" y="18415"/>
                </a:lnTo>
                <a:lnTo>
                  <a:pt x="1840865" y="20955"/>
                </a:lnTo>
                <a:lnTo>
                  <a:pt x="1844675" y="24765"/>
                </a:lnTo>
                <a:lnTo>
                  <a:pt x="1848485" y="27940"/>
                </a:lnTo>
                <a:lnTo>
                  <a:pt x="1851660" y="31750"/>
                </a:lnTo>
                <a:lnTo>
                  <a:pt x="1855470" y="35560"/>
                </a:lnTo>
                <a:lnTo>
                  <a:pt x="1858010" y="39370"/>
                </a:lnTo>
                <a:lnTo>
                  <a:pt x="1861185" y="43180"/>
                </a:lnTo>
                <a:lnTo>
                  <a:pt x="1863725" y="47625"/>
                </a:lnTo>
                <a:lnTo>
                  <a:pt x="1866265" y="52070"/>
                </a:lnTo>
                <a:lnTo>
                  <a:pt x="1868170" y="56515"/>
                </a:lnTo>
                <a:lnTo>
                  <a:pt x="1870075" y="60960"/>
                </a:lnTo>
                <a:lnTo>
                  <a:pt x="1871980" y="66040"/>
                </a:lnTo>
                <a:lnTo>
                  <a:pt x="1873250" y="70485"/>
                </a:lnTo>
                <a:lnTo>
                  <a:pt x="1874520" y="75565"/>
                </a:lnTo>
                <a:lnTo>
                  <a:pt x="1875155" y="80645"/>
                </a:lnTo>
                <a:lnTo>
                  <a:pt x="1875790" y="85090"/>
                </a:lnTo>
                <a:lnTo>
                  <a:pt x="1876425" y="90170"/>
                </a:lnTo>
                <a:lnTo>
                  <a:pt x="1876425" y="95250"/>
                </a:lnTo>
                <a:lnTo>
                  <a:pt x="1877060" y="476250"/>
                </a:lnTo>
                <a:lnTo>
                  <a:pt x="1877060" y="481330"/>
                </a:lnTo>
                <a:lnTo>
                  <a:pt x="1876425" y="486410"/>
                </a:lnTo>
                <a:lnTo>
                  <a:pt x="1875790" y="490855"/>
                </a:lnTo>
                <a:lnTo>
                  <a:pt x="1875155" y="495935"/>
                </a:lnTo>
                <a:lnTo>
                  <a:pt x="1873885" y="501015"/>
                </a:lnTo>
                <a:lnTo>
                  <a:pt x="1872615" y="505460"/>
                </a:lnTo>
                <a:lnTo>
                  <a:pt x="1870710" y="510540"/>
                </a:lnTo>
                <a:lnTo>
                  <a:pt x="1868805" y="514985"/>
                </a:lnTo>
                <a:lnTo>
                  <a:pt x="1866900" y="519430"/>
                </a:lnTo>
                <a:lnTo>
                  <a:pt x="1864360" y="523875"/>
                </a:lnTo>
                <a:lnTo>
                  <a:pt x="1861820" y="528320"/>
                </a:lnTo>
                <a:lnTo>
                  <a:pt x="1858645" y="532130"/>
                </a:lnTo>
                <a:lnTo>
                  <a:pt x="1856105" y="535940"/>
                </a:lnTo>
                <a:lnTo>
                  <a:pt x="1852295" y="539750"/>
                </a:lnTo>
                <a:lnTo>
                  <a:pt x="1849120" y="543560"/>
                </a:lnTo>
                <a:lnTo>
                  <a:pt x="1845310" y="546735"/>
                </a:lnTo>
                <a:lnTo>
                  <a:pt x="1841500" y="550545"/>
                </a:lnTo>
                <a:lnTo>
                  <a:pt x="1837690" y="553085"/>
                </a:lnTo>
                <a:lnTo>
                  <a:pt x="1833880" y="556260"/>
                </a:lnTo>
                <a:lnTo>
                  <a:pt x="1829435" y="558800"/>
                </a:lnTo>
                <a:lnTo>
                  <a:pt x="1824990" y="561340"/>
                </a:lnTo>
                <a:lnTo>
                  <a:pt x="1820545" y="563245"/>
                </a:lnTo>
                <a:lnTo>
                  <a:pt x="1816100" y="565150"/>
                </a:lnTo>
                <a:lnTo>
                  <a:pt x="1811020" y="567055"/>
                </a:lnTo>
                <a:lnTo>
                  <a:pt x="1806575" y="568325"/>
                </a:lnTo>
                <a:lnTo>
                  <a:pt x="1801495" y="569595"/>
                </a:lnTo>
                <a:lnTo>
                  <a:pt x="1796415" y="570230"/>
                </a:lnTo>
                <a:lnTo>
                  <a:pt x="1791970" y="570865"/>
                </a:lnTo>
                <a:lnTo>
                  <a:pt x="1786890" y="571500"/>
                </a:lnTo>
                <a:lnTo>
                  <a:pt x="1781810" y="571500"/>
                </a:lnTo>
                <a:lnTo>
                  <a:pt x="95250" y="572135"/>
                </a:lnTo>
                <a:lnTo>
                  <a:pt x="90170" y="572135"/>
                </a:lnTo>
                <a:lnTo>
                  <a:pt x="85090" y="571500"/>
                </a:lnTo>
                <a:lnTo>
                  <a:pt x="80645" y="570865"/>
                </a:lnTo>
                <a:lnTo>
                  <a:pt x="75565" y="570230"/>
                </a:lnTo>
                <a:lnTo>
                  <a:pt x="70485" y="568960"/>
                </a:lnTo>
                <a:lnTo>
                  <a:pt x="66040" y="567690"/>
                </a:lnTo>
                <a:lnTo>
                  <a:pt x="60960" y="565785"/>
                </a:lnTo>
                <a:lnTo>
                  <a:pt x="56515" y="563880"/>
                </a:lnTo>
                <a:lnTo>
                  <a:pt x="52070" y="561975"/>
                </a:lnTo>
                <a:lnTo>
                  <a:pt x="47625" y="559435"/>
                </a:lnTo>
                <a:lnTo>
                  <a:pt x="43180" y="556895"/>
                </a:lnTo>
                <a:lnTo>
                  <a:pt x="39370" y="553720"/>
                </a:lnTo>
                <a:lnTo>
                  <a:pt x="35560" y="551180"/>
                </a:lnTo>
                <a:lnTo>
                  <a:pt x="31750" y="547370"/>
                </a:lnTo>
                <a:lnTo>
                  <a:pt x="27940" y="544195"/>
                </a:lnTo>
                <a:lnTo>
                  <a:pt x="24765" y="540385"/>
                </a:lnTo>
                <a:lnTo>
                  <a:pt x="20955" y="536575"/>
                </a:lnTo>
                <a:lnTo>
                  <a:pt x="18415" y="532765"/>
                </a:lnTo>
                <a:lnTo>
                  <a:pt x="15240" y="528955"/>
                </a:lnTo>
                <a:lnTo>
                  <a:pt x="12700" y="524510"/>
                </a:lnTo>
                <a:lnTo>
                  <a:pt x="10160" y="520065"/>
                </a:lnTo>
                <a:lnTo>
                  <a:pt x="8255" y="515620"/>
                </a:lnTo>
                <a:lnTo>
                  <a:pt x="6350" y="511175"/>
                </a:lnTo>
                <a:lnTo>
                  <a:pt x="4445" y="506095"/>
                </a:lnTo>
                <a:lnTo>
                  <a:pt x="3175" y="501650"/>
                </a:lnTo>
                <a:lnTo>
                  <a:pt x="1905" y="496570"/>
                </a:lnTo>
                <a:lnTo>
                  <a:pt x="1270" y="491490"/>
                </a:lnTo>
                <a:lnTo>
                  <a:pt x="635" y="487045"/>
                </a:lnTo>
                <a:lnTo>
                  <a:pt x="0" y="481965"/>
                </a:lnTo>
                <a:lnTo>
                  <a:pt x="0" y="476885"/>
                </a:lnTo>
                <a:lnTo>
                  <a:pt x="0" y="95250"/>
                </a:lnTo>
                <a:close/>
              </a:path>
            </a:pathLst>
          </a:cu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0" tIns="0" rIns="0" bIns="0" rtlCol="0"/>
          <a:lstStyle/>
          <a:p>
            <a:endParaRPr/>
          </a:p>
        </p:txBody>
      </p:sp>
      <p:sp>
        <p:nvSpPr>
          <p:cNvPr id="86" name="bg object 33">
            <a:extLst>
              <a:ext uri="{FF2B5EF4-FFF2-40B4-BE49-F238E27FC236}">
                <a16:creationId xmlns:a16="http://schemas.microsoft.com/office/drawing/2014/main" id="{8B5FB577-2D2D-E901-A7C7-A80C5022948C}"/>
              </a:ext>
            </a:extLst>
          </p:cNvPr>
          <p:cNvSpPr/>
          <p:nvPr/>
        </p:nvSpPr>
        <p:spPr>
          <a:xfrm>
            <a:off x="4266565" y="5695276"/>
            <a:ext cx="1915160" cy="334010"/>
          </a:xfrm>
          <a:custGeom>
            <a:avLst/>
            <a:gdLst/>
            <a:ahLst/>
            <a:cxnLst/>
            <a:rect l="l" t="t" r="r" b="b"/>
            <a:pathLst>
              <a:path w="1915160" h="334010">
                <a:moveTo>
                  <a:pt x="0" y="55245"/>
                </a:moveTo>
                <a:lnTo>
                  <a:pt x="0" y="49530"/>
                </a:lnTo>
                <a:lnTo>
                  <a:pt x="635" y="46355"/>
                </a:lnTo>
                <a:lnTo>
                  <a:pt x="1270" y="43815"/>
                </a:lnTo>
                <a:lnTo>
                  <a:pt x="1905" y="40640"/>
                </a:lnTo>
                <a:lnTo>
                  <a:pt x="2540" y="38100"/>
                </a:lnTo>
                <a:lnTo>
                  <a:pt x="3810" y="35560"/>
                </a:lnTo>
                <a:lnTo>
                  <a:pt x="5080" y="33020"/>
                </a:lnTo>
                <a:lnTo>
                  <a:pt x="5715" y="30480"/>
                </a:lnTo>
                <a:lnTo>
                  <a:pt x="7620" y="27305"/>
                </a:lnTo>
                <a:lnTo>
                  <a:pt x="8890" y="25400"/>
                </a:lnTo>
                <a:lnTo>
                  <a:pt x="10795" y="22860"/>
                </a:lnTo>
                <a:lnTo>
                  <a:pt x="12065" y="20320"/>
                </a:lnTo>
                <a:lnTo>
                  <a:pt x="13970" y="18415"/>
                </a:lnTo>
                <a:lnTo>
                  <a:pt x="15875" y="15875"/>
                </a:lnTo>
                <a:lnTo>
                  <a:pt x="18415" y="13970"/>
                </a:lnTo>
                <a:lnTo>
                  <a:pt x="20320" y="12065"/>
                </a:lnTo>
                <a:lnTo>
                  <a:pt x="22860" y="10795"/>
                </a:lnTo>
                <a:lnTo>
                  <a:pt x="25400" y="8890"/>
                </a:lnTo>
                <a:lnTo>
                  <a:pt x="27940" y="7620"/>
                </a:lnTo>
                <a:lnTo>
                  <a:pt x="30480" y="5715"/>
                </a:lnTo>
                <a:lnTo>
                  <a:pt x="33020" y="5080"/>
                </a:lnTo>
                <a:lnTo>
                  <a:pt x="35560" y="3810"/>
                </a:lnTo>
                <a:lnTo>
                  <a:pt x="38100" y="2540"/>
                </a:lnTo>
                <a:lnTo>
                  <a:pt x="40640" y="1905"/>
                </a:lnTo>
                <a:lnTo>
                  <a:pt x="43815" y="1270"/>
                </a:lnTo>
                <a:lnTo>
                  <a:pt x="46355" y="635"/>
                </a:lnTo>
                <a:lnTo>
                  <a:pt x="49530" y="0"/>
                </a:lnTo>
                <a:lnTo>
                  <a:pt x="1859280" y="0"/>
                </a:lnTo>
                <a:lnTo>
                  <a:pt x="1864995" y="0"/>
                </a:lnTo>
                <a:lnTo>
                  <a:pt x="1868170" y="635"/>
                </a:lnTo>
                <a:lnTo>
                  <a:pt x="1870710" y="1270"/>
                </a:lnTo>
                <a:lnTo>
                  <a:pt x="1873885" y="1905"/>
                </a:lnTo>
                <a:lnTo>
                  <a:pt x="1876425" y="2540"/>
                </a:lnTo>
                <a:lnTo>
                  <a:pt x="1878965" y="3810"/>
                </a:lnTo>
                <a:lnTo>
                  <a:pt x="1881505" y="5080"/>
                </a:lnTo>
                <a:lnTo>
                  <a:pt x="1884045" y="5715"/>
                </a:lnTo>
                <a:lnTo>
                  <a:pt x="1887220" y="7620"/>
                </a:lnTo>
                <a:lnTo>
                  <a:pt x="1889125" y="8890"/>
                </a:lnTo>
                <a:lnTo>
                  <a:pt x="1891665" y="10795"/>
                </a:lnTo>
                <a:lnTo>
                  <a:pt x="1894205" y="12065"/>
                </a:lnTo>
                <a:lnTo>
                  <a:pt x="1896110" y="13970"/>
                </a:lnTo>
                <a:lnTo>
                  <a:pt x="1898650" y="15875"/>
                </a:lnTo>
                <a:lnTo>
                  <a:pt x="1900555" y="18415"/>
                </a:lnTo>
                <a:lnTo>
                  <a:pt x="1902460" y="20320"/>
                </a:lnTo>
                <a:lnTo>
                  <a:pt x="1903730" y="22860"/>
                </a:lnTo>
                <a:lnTo>
                  <a:pt x="1905635" y="25400"/>
                </a:lnTo>
                <a:lnTo>
                  <a:pt x="1906905" y="27940"/>
                </a:lnTo>
                <a:lnTo>
                  <a:pt x="1908810" y="30480"/>
                </a:lnTo>
                <a:lnTo>
                  <a:pt x="1909445" y="33020"/>
                </a:lnTo>
                <a:lnTo>
                  <a:pt x="1910715" y="35560"/>
                </a:lnTo>
                <a:lnTo>
                  <a:pt x="1911985" y="38100"/>
                </a:lnTo>
                <a:lnTo>
                  <a:pt x="1912620" y="40640"/>
                </a:lnTo>
                <a:lnTo>
                  <a:pt x="1913255" y="43815"/>
                </a:lnTo>
                <a:lnTo>
                  <a:pt x="1913890" y="46355"/>
                </a:lnTo>
                <a:lnTo>
                  <a:pt x="1914525" y="49530"/>
                </a:lnTo>
                <a:lnTo>
                  <a:pt x="1914525" y="52070"/>
                </a:lnTo>
                <a:lnTo>
                  <a:pt x="1914525" y="55245"/>
                </a:lnTo>
                <a:lnTo>
                  <a:pt x="1915160" y="278130"/>
                </a:lnTo>
                <a:lnTo>
                  <a:pt x="1914525" y="278130"/>
                </a:lnTo>
                <a:lnTo>
                  <a:pt x="1914525" y="281305"/>
                </a:lnTo>
                <a:lnTo>
                  <a:pt x="1914525" y="283845"/>
                </a:lnTo>
                <a:lnTo>
                  <a:pt x="1913890" y="287020"/>
                </a:lnTo>
                <a:lnTo>
                  <a:pt x="1913255" y="289560"/>
                </a:lnTo>
                <a:lnTo>
                  <a:pt x="1912620" y="292100"/>
                </a:lnTo>
                <a:lnTo>
                  <a:pt x="1911985" y="295275"/>
                </a:lnTo>
                <a:lnTo>
                  <a:pt x="1910715" y="297815"/>
                </a:lnTo>
                <a:lnTo>
                  <a:pt x="1910080" y="300355"/>
                </a:lnTo>
                <a:lnTo>
                  <a:pt x="1908810" y="302895"/>
                </a:lnTo>
                <a:lnTo>
                  <a:pt x="1907540" y="305435"/>
                </a:lnTo>
                <a:lnTo>
                  <a:pt x="1905635" y="307975"/>
                </a:lnTo>
                <a:lnTo>
                  <a:pt x="1904365" y="310515"/>
                </a:lnTo>
                <a:lnTo>
                  <a:pt x="1902460" y="312420"/>
                </a:lnTo>
                <a:lnTo>
                  <a:pt x="1900555" y="314960"/>
                </a:lnTo>
                <a:lnTo>
                  <a:pt x="1898650" y="316865"/>
                </a:lnTo>
                <a:lnTo>
                  <a:pt x="1896745" y="318770"/>
                </a:lnTo>
                <a:lnTo>
                  <a:pt x="1894205" y="320675"/>
                </a:lnTo>
                <a:lnTo>
                  <a:pt x="1892300" y="322580"/>
                </a:lnTo>
                <a:lnTo>
                  <a:pt x="1889760" y="324485"/>
                </a:lnTo>
                <a:lnTo>
                  <a:pt x="1887220" y="325755"/>
                </a:lnTo>
                <a:lnTo>
                  <a:pt x="1884680" y="327025"/>
                </a:lnTo>
                <a:lnTo>
                  <a:pt x="1882140" y="328295"/>
                </a:lnTo>
                <a:lnTo>
                  <a:pt x="1879600" y="329565"/>
                </a:lnTo>
                <a:lnTo>
                  <a:pt x="1877060" y="330200"/>
                </a:lnTo>
                <a:lnTo>
                  <a:pt x="1873885" y="331470"/>
                </a:lnTo>
                <a:lnTo>
                  <a:pt x="1871345" y="332105"/>
                </a:lnTo>
                <a:lnTo>
                  <a:pt x="1868170" y="332740"/>
                </a:lnTo>
                <a:lnTo>
                  <a:pt x="1865630" y="332740"/>
                </a:lnTo>
                <a:lnTo>
                  <a:pt x="1863090" y="333375"/>
                </a:lnTo>
                <a:lnTo>
                  <a:pt x="1859915" y="333375"/>
                </a:lnTo>
                <a:lnTo>
                  <a:pt x="55245" y="334010"/>
                </a:lnTo>
                <a:lnTo>
                  <a:pt x="55245" y="333375"/>
                </a:lnTo>
                <a:lnTo>
                  <a:pt x="52070" y="333375"/>
                </a:lnTo>
                <a:lnTo>
                  <a:pt x="49530" y="333375"/>
                </a:lnTo>
                <a:lnTo>
                  <a:pt x="46355" y="332740"/>
                </a:lnTo>
                <a:lnTo>
                  <a:pt x="43815" y="332105"/>
                </a:lnTo>
                <a:lnTo>
                  <a:pt x="41275" y="331470"/>
                </a:lnTo>
                <a:lnTo>
                  <a:pt x="38100" y="330835"/>
                </a:lnTo>
                <a:lnTo>
                  <a:pt x="35560" y="329565"/>
                </a:lnTo>
                <a:lnTo>
                  <a:pt x="33020" y="328930"/>
                </a:lnTo>
                <a:lnTo>
                  <a:pt x="30480" y="327660"/>
                </a:lnTo>
                <a:lnTo>
                  <a:pt x="27940" y="326390"/>
                </a:lnTo>
                <a:lnTo>
                  <a:pt x="25400" y="324485"/>
                </a:lnTo>
                <a:lnTo>
                  <a:pt x="22860" y="323215"/>
                </a:lnTo>
                <a:lnTo>
                  <a:pt x="20955" y="321310"/>
                </a:lnTo>
                <a:lnTo>
                  <a:pt x="18415" y="319405"/>
                </a:lnTo>
                <a:lnTo>
                  <a:pt x="16510" y="317500"/>
                </a:lnTo>
                <a:lnTo>
                  <a:pt x="14605" y="315595"/>
                </a:lnTo>
                <a:lnTo>
                  <a:pt x="12700" y="313055"/>
                </a:lnTo>
                <a:lnTo>
                  <a:pt x="10795" y="311150"/>
                </a:lnTo>
                <a:lnTo>
                  <a:pt x="8890" y="308610"/>
                </a:lnTo>
                <a:lnTo>
                  <a:pt x="7620" y="306070"/>
                </a:lnTo>
                <a:lnTo>
                  <a:pt x="6350" y="303530"/>
                </a:lnTo>
                <a:lnTo>
                  <a:pt x="5080" y="300990"/>
                </a:lnTo>
                <a:lnTo>
                  <a:pt x="3810" y="298450"/>
                </a:lnTo>
                <a:lnTo>
                  <a:pt x="3175" y="295910"/>
                </a:lnTo>
                <a:lnTo>
                  <a:pt x="1905" y="292735"/>
                </a:lnTo>
                <a:lnTo>
                  <a:pt x="1270" y="290195"/>
                </a:lnTo>
                <a:lnTo>
                  <a:pt x="635" y="287020"/>
                </a:lnTo>
                <a:lnTo>
                  <a:pt x="635" y="284480"/>
                </a:lnTo>
                <a:lnTo>
                  <a:pt x="0" y="281940"/>
                </a:lnTo>
                <a:lnTo>
                  <a:pt x="0" y="278765"/>
                </a:lnTo>
                <a:lnTo>
                  <a:pt x="0" y="55245"/>
                </a:lnTo>
                <a:close/>
              </a:path>
            </a:pathLst>
          </a:cu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0" tIns="0" rIns="0" bIns="0" rtlCol="0"/>
          <a:lstStyle/>
          <a:p>
            <a:endParaRPr/>
          </a:p>
        </p:txBody>
      </p:sp>
      <p:sp>
        <p:nvSpPr>
          <p:cNvPr id="87" name="bg object 34">
            <a:extLst>
              <a:ext uri="{FF2B5EF4-FFF2-40B4-BE49-F238E27FC236}">
                <a16:creationId xmlns:a16="http://schemas.microsoft.com/office/drawing/2014/main" id="{0AE6FA2B-11B6-D269-AFC4-0B397378F71C}"/>
              </a:ext>
            </a:extLst>
          </p:cNvPr>
          <p:cNvSpPr/>
          <p:nvPr/>
        </p:nvSpPr>
        <p:spPr>
          <a:xfrm>
            <a:off x="4285615" y="6115011"/>
            <a:ext cx="1896110" cy="286385"/>
          </a:xfrm>
          <a:custGeom>
            <a:avLst/>
            <a:gdLst/>
            <a:ahLst/>
            <a:cxnLst/>
            <a:rect l="l" t="t" r="r" b="b"/>
            <a:pathLst>
              <a:path w="1896110" h="286385">
                <a:moveTo>
                  <a:pt x="0" y="47625"/>
                </a:moveTo>
                <a:lnTo>
                  <a:pt x="0" y="42545"/>
                </a:lnTo>
                <a:lnTo>
                  <a:pt x="635" y="40005"/>
                </a:lnTo>
                <a:lnTo>
                  <a:pt x="1270" y="37465"/>
                </a:lnTo>
                <a:lnTo>
                  <a:pt x="1905" y="35560"/>
                </a:lnTo>
                <a:lnTo>
                  <a:pt x="2540" y="33020"/>
                </a:lnTo>
                <a:lnTo>
                  <a:pt x="3175" y="30480"/>
                </a:lnTo>
                <a:lnTo>
                  <a:pt x="3810" y="27940"/>
                </a:lnTo>
                <a:lnTo>
                  <a:pt x="5080" y="26035"/>
                </a:lnTo>
                <a:lnTo>
                  <a:pt x="6350" y="23495"/>
                </a:lnTo>
                <a:lnTo>
                  <a:pt x="7620" y="21590"/>
                </a:lnTo>
                <a:lnTo>
                  <a:pt x="8890" y="19685"/>
                </a:lnTo>
                <a:lnTo>
                  <a:pt x="10795" y="17780"/>
                </a:lnTo>
                <a:lnTo>
                  <a:pt x="12065" y="15875"/>
                </a:lnTo>
                <a:lnTo>
                  <a:pt x="13970" y="13970"/>
                </a:lnTo>
                <a:lnTo>
                  <a:pt x="15875" y="12065"/>
                </a:lnTo>
                <a:lnTo>
                  <a:pt x="17780" y="10795"/>
                </a:lnTo>
                <a:lnTo>
                  <a:pt x="19685" y="8890"/>
                </a:lnTo>
                <a:lnTo>
                  <a:pt x="21590" y="7620"/>
                </a:lnTo>
                <a:lnTo>
                  <a:pt x="24130" y="6350"/>
                </a:lnTo>
                <a:lnTo>
                  <a:pt x="26035" y="5080"/>
                </a:lnTo>
                <a:lnTo>
                  <a:pt x="27940" y="3810"/>
                </a:lnTo>
                <a:lnTo>
                  <a:pt x="30480" y="3175"/>
                </a:lnTo>
                <a:lnTo>
                  <a:pt x="33020" y="2540"/>
                </a:lnTo>
                <a:lnTo>
                  <a:pt x="35560" y="1905"/>
                </a:lnTo>
                <a:lnTo>
                  <a:pt x="37465" y="1270"/>
                </a:lnTo>
                <a:lnTo>
                  <a:pt x="40005" y="635"/>
                </a:lnTo>
                <a:lnTo>
                  <a:pt x="42545" y="0"/>
                </a:lnTo>
                <a:lnTo>
                  <a:pt x="45085" y="0"/>
                </a:lnTo>
                <a:lnTo>
                  <a:pt x="47625" y="0"/>
                </a:lnTo>
                <a:lnTo>
                  <a:pt x="1847850" y="0"/>
                </a:lnTo>
                <a:lnTo>
                  <a:pt x="1850390" y="0"/>
                </a:lnTo>
                <a:lnTo>
                  <a:pt x="1852930" y="0"/>
                </a:lnTo>
                <a:lnTo>
                  <a:pt x="1855470" y="635"/>
                </a:lnTo>
                <a:lnTo>
                  <a:pt x="1858010" y="1270"/>
                </a:lnTo>
                <a:lnTo>
                  <a:pt x="1859915" y="1905"/>
                </a:lnTo>
                <a:lnTo>
                  <a:pt x="1862455" y="2540"/>
                </a:lnTo>
                <a:lnTo>
                  <a:pt x="1864995" y="3175"/>
                </a:lnTo>
                <a:lnTo>
                  <a:pt x="1867535" y="3810"/>
                </a:lnTo>
                <a:lnTo>
                  <a:pt x="1869440" y="5080"/>
                </a:lnTo>
                <a:lnTo>
                  <a:pt x="1871980" y="6350"/>
                </a:lnTo>
                <a:lnTo>
                  <a:pt x="1873885" y="7620"/>
                </a:lnTo>
                <a:lnTo>
                  <a:pt x="1875790" y="8890"/>
                </a:lnTo>
                <a:lnTo>
                  <a:pt x="1877695" y="10795"/>
                </a:lnTo>
                <a:lnTo>
                  <a:pt x="1879600" y="12065"/>
                </a:lnTo>
                <a:lnTo>
                  <a:pt x="1881505" y="13970"/>
                </a:lnTo>
                <a:lnTo>
                  <a:pt x="1883410" y="15875"/>
                </a:lnTo>
                <a:lnTo>
                  <a:pt x="1884680" y="17780"/>
                </a:lnTo>
                <a:lnTo>
                  <a:pt x="1886585" y="19685"/>
                </a:lnTo>
                <a:lnTo>
                  <a:pt x="1887855" y="21590"/>
                </a:lnTo>
                <a:lnTo>
                  <a:pt x="1889125" y="24130"/>
                </a:lnTo>
                <a:lnTo>
                  <a:pt x="1890395" y="26035"/>
                </a:lnTo>
                <a:lnTo>
                  <a:pt x="1891665" y="27940"/>
                </a:lnTo>
                <a:lnTo>
                  <a:pt x="1892300" y="30480"/>
                </a:lnTo>
                <a:lnTo>
                  <a:pt x="1892935" y="33020"/>
                </a:lnTo>
                <a:lnTo>
                  <a:pt x="1893570" y="35560"/>
                </a:lnTo>
                <a:lnTo>
                  <a:pt x="1894205" y="37465"/>
                </a:lnTo>
                <a:lnTo>
                  <a:pt x="1894840" y="40005"/>
                </a:lnTo>
                <a:lnTo>
                  <a:pt x="1895475" y="42545"/>
                </a:lnTo>
                <a:lnTo>
                  <a:pt x="1895475" y="45085"/>
                </a:lnTo>
                <a:lnTo>
                  <a:pt x="1895475" y="47625"/>
                </a:lnTo>
                <a:lnTo>
                  <a:pt x="1896110" y="238123"/>
                </a:lnTo>
                <a:lnTo>
                  <a:pt x="1896110" y="240663"/>
                </a:lnTo>
                <a:lnTo>
                  <a:pt x="1896110" y="243203"/>
                </a:lnTo>
                <a:lnTo>
                  <a:pt x="1895475" y="245743"/>
                </a:lnTo>
                <a:lnTo>
                  <a:pt x="1894840" y="248283"/>
                </a:lnTo>
                <a:lnTo>
                  <a:pt x="1894205" y="250188"/>
                </a:lnTo>
                <a:lnTo>
                  <a:pt x="1893570" y="252728"/>
                </a:lnTo>
                <a:lnTo>
                  <a:pt x="1892935" y="255268"/>
                </a:lnTo>
                <a:lnTo>
                  <a:pt x="1892300" y="257808"/>
                </a:lnTo>
                <a:lnTo>
                  <a:pt x="1891030" y="259713"/>
                </a:lnTo>
                <a:lnTo>
                  <a:pt x="1889760" y="261618"/>
                </a:lnTo>
                <a:lnTo>
                  <a:pt x="1888490" y="264158"/>
                </a:lnTo>
                <a:lnTo>
                  <a:pt x="1887220" y="266063"/>
                </a:lnTo>
                <a:lnTo>
                  <a:pt x="1885315" y="267968"/>
                </a:lnTo>
                <a:lnTo>
                  <a:pt x="1884045" y="269873"/>
                </a:lnTo>
                <a:lnTo>
                  <a:pt x="1882140" y="271778"/>
                </a:lnTo>
                <a:lnTo>
                  <a:pt x="1880235" y="273683"/>
                </a:lnTo>
                <a:lnTo>
                  <a:pt x="1878330" y="274953"/>
                </a:lnTo>
                <a:lnTo>
                  <a:pt x="1876425" y="276858"/>
                </a:lnTo>
                <a:lnTo>
                  <a:pt x="1874520" y="278128"/>
                </a:lnTo>
                <a:lnTo>
                  <a:pt x="1872615" y="279398"/>
                </a:lnTo>
                <a:lnTo>
                  <a:pt x="1870075" y="280668"/>
                </a:lnTo>
                <a:lnTo>
                  <a:pt x="1868170" y="281938"/>
                </a:lnTo>
                <a:lnTo>
                  <a:pt x="1865630" y="282573"/>
                </a:lnTo>
                <a:lnTo>
                  <a:pt x="1863090" y="283208"/>
                </a:lnTo>
                <a:lnTo>
                  <a:pt x="1860550" y="283843"/>
                </a:lnTo>
                <a:lnTo>
                  <a:pt x="1858645" y="284478"/>
                </a:lnTo>
                <a:lnTo>
                  <a:pt x="1856105" y="285113"/>
                </a:lnTo>
                <a:lnTo>
                  <a:pt x="1853565" y="285748"/>
                </a:lnTo>
                <a:lnTo>
                  <a:pt x="1851025" y="285748"/>
                </a:lnTo>
                <a:lnTo>
                  <a:pt x="1848485" y="285748"/>
                </a:lnTo>
                <a:lnTo>
                  <a:pt x="47625" y="286383"/>
                </a:lnTo>
                <a:lnTo>
                  <a:pt x="45085" y="286383"/>
                </a:lnTo>
                <a:lnTo>
                  <a:pt x="42545" y="286383"/>
                </a:lnTo>
                <a:lnTo>
                  <a:pt x="40005" y="285748"/>
                </a:lnTo>
                <a:lnTo>
                  <a:pt x="37465" y="285113"/>
                </a:lnTo>
                <a:lnTo>
                  <a:pt x="35560" y="284478"/>
                </a:lnTo>
                <a:lnTo>
                  <a:pt x="33020" y="283843"/>
                </a:lnTo>
                <a:lnTo>
                  <a:pt x="30480" y="283208"/>
                </a:lnTo>
                <a:lnTo>
                  <a:pt x="27940" y="282573"/>
                </a:lnTo>
                <a:lnTo>
                  <a:pt x="26035" y="281303"/>
                </a:lnTo>
                <a:lnTo>
                  <a:pt x="24130" y="280033"/>
                </a:lnTo>
                <a:lnTo>
                  <a:pt x="21590" y="278763"/>
                </a:lnTo>
                <a:lnTo>
                  <a:pt x="19685" y="277493"/>
                </a:lnTo>
                <a:lnTo>
                  <a:pt x="17780" y="275588"/>
                </a:lnTo>
                <a:lnTo>
                  <a:pt x="15875" y="274318"/>
                </a:lnTo>
                <a:lnTo>
                  <a:pt x="13970" y="272413"/>
                </a:lnTo>
                <a:lnTo>
                  <a:pt x="12065" y="270508"/>
                </a:lnTo>
                <a:lnTo>
                  <a:pt x="10795" y="268603"/>
                </a:lnTo>
                <a:lnTo>
                  <a:pt x="8890" y="266698"/>
                </a:lnTo>
                <a:lnTo>
                  <a:pt x="7620" y="264793"/>
                </a:lnTo>
                <a:lnTo>
                  <a:pt x="6350" y="262888"/>
                </a:lnTo>
                <a:lnTo>
                  <a:pt x="5080" y="260348"/>
                </a:lnTo>
                <a:lnTo>
                  <a:pt x="3810" y="258443"/>
                </a:lnTo>
                <a:lnTo>
                  <a:pt x="3175" y="255903"/>
                </a:lnTo>
                <a:lnTo>
                  <a:pt x="2540" y="253363"/>
                </a:lnTo>
                <a:lnTo>
                  <a:pt x="1905" y="250823"/>
                </a:lnTo>
                <a:lnTo>
                  <a:pt x="1270" y="248918"/>
                </a:lnTo>
                <a:lnTo>
                  <a:pt x="635" y="246378"/>
                </a:lnTo>
                <a:lnTo>
                  <a:pt x="0" y="243838"/>
                </a:lnTo>
                <a:lnTo>
                  <a:pt x="0" y="241298"/>
                </a:lnTo>
                <a:lnTo>
                  <a:pt x="0" y="238758"/>
                </a:lnTo>
                <a:lnTo>
                  <a:pt x="0" y="47625"/>
                </a:lnTo>
                <a:close/>
              </a:path>
            </a:pathLst>
          </a:cu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0" tIns="0" rIns="0" bIns="0" rtlCol="0"/>
          <a:lstStyle/>
          <a:p>
            <a:endParaRPr/>
          </a:p>
        </p:txBody>
      </p:sp>
      <p:sp>
        <p:nvSpPr>
          <p:cNvPr id="88" name="bg object 35">
            <a:extLst>
              <a:ext uri="{FF2B5EF4-FFF2-40B4-BE49-F238E27FC236}">
                <a16:creationId xmlns:a16="http://schemas.microsoft.com/office/drawing/2014/main" id="{788B62F4-FE73-AB31-EC35-8C3CA77BB9F9}"/>
              </a:ext>
            </a:extLst>
          </p:cNvPr>
          <p:cNvSpPr/>
          <p:nvPr/>
        </p:nvSpPr>
        <p:spPr>
          <a:xfrm>
            <a:off x="4295775" y="6496010"/>
            <a:ext cx="1867535" cy="248285"/>
          </a:xfrm>
          <a:custGeom>
            <a:avLst/>
            <a:gdLst/>
            <a:ahLst/>
            <a:cxnLst/>
            <a:rect l="l" t="t" r="r" b="b"/>
            <a:pathLst>
              <a:path w="1867535" h="248284">
                <a:moveTo>
                  <a:pt x="0" y="41275"/>
                </a:moveTo>
                <a:lnTo>
                  <a:pt x="0" y="36830"/>
                </a:lnTo>
                <a:lnTo>
                  <a:pt x="635" y="34925"/>
                </a:lnTo>
                <a:lnTo>
                  <a:pt x="635" y="32385"/>
                </a:lnTo>
                <a:lnTo>
                  <a:pt x="1270" y="30480"/>
                </a:lnTo>
                <a:lnTo>
                  <a:pt x="1905" y="28575"/>
                </a:lnTo>
                <a:lnTo>
                  <a:pt x="2540" y="26670"/>
                </a:lnTo>
                <a:lnTo>
                  <a:pt x="3810" y="24765"/>
                </a:lnTo>
                <a:lnTo>
                  <a:pt x="4445" y="22225"/>
                </a:lnTo>
                <a:lnTo>
                  <a:pt x="5715" y="20320"/>
                </a:lnTo>
                <a:lnTo>
                  <a:pt x="6350" y="19050"/>
                </a:lnTo>
                <a:lnTo>
                  <a:pt x="7620" y="17145"/>
                </a:lnTo>
                <a:lnTo>
                  <a:pt x="8890" y="15240"/>
                </a:lnTo>
                <a:lnTo>
                  <a:pt x="10795" y="13970"/>
                </a:lnTo>
                <a:lnTo>
                  <a:pt x="12065" y="12065"/>
                </a:lnTo>
                <a:lnTo>
                  <a:pt x="13970" y="10795"/>
                </a:lnTo>
                <a:lnTo>
                  <a:pt x="15240" y="8890"/>
                </a:lnTo>
                <a:lnTo>
                  <a:pt x="17145" y="7620"/>
                </a:lnTo>
                <a:lnTo>
                  <a:pt x="19050" y="6350"/>
                </a:lnTo>
                <a:lnTo>
                  <a:pt x="20955" y="5715"/>
                </a:lnTo>
                <a:lnTo>
                  <a:pt x="22225" y="4445"/>
                </a:lnTo>
                <a:lnTo>
                  <a:pt x="24765" y="3810"/>
                </a:lnTo>
                <a:lnTo>
                  <a:pt x="26670" y="2540"/>
                </a:lnTo>
                <a:lnTo>
                  <a:pt x="28575" y="1905"/>
                </a:lnTo>
                <a:lnTo>
                  <a:pt x="30480" y="1270"/>
                </a:lnTo>
                <a:lnTo>
                  <a:pt x="32385" y="635"/>
                </a:lnTo>
                <a:lnTo>
                  <a:pt x="34925" y="635"/>
                </a:lnTo>
                <a:lnTo>
                  <a:pt x="36830" y="0"/>
                </a:lnTo>
                <a:lnTo>
                  <a:pt x="39370" y="0"/>
                </a:lnTo>
                <a:lnTo>
                  <a:pt x="41275" y="0"/>
                </a:lnTo>
                <a:lnTo>
                  <a:pt x="1825625" y="0"/>
                </a:lnTo>
                <a:lnTo>
                  <a:pt x="1827530" y="0"/>
                </a:lnTo>
                <a:lnTo>
                  <a:pt x="1830070" y="0"/>
                </a:lnTo>
                <a:lnTo>
                  <a:pt x="1831975" y="635"/>
                </a:lnTo>
                <a:lnTo>
                  <a:pt x="1834515" y="635"/>
                </a:lnTo>
                <a:lnTo>
                  <a:pt x="1836420" y="1270"/>
                </a:lnTo>
                <a:lnTo>
                  <a:pt x="1838325" y="1905"/>
                </a:lnTo>
                <a:lnTo>
                  <a:pt x="1840230" y="2540"/>
                </a:lnTo>
                <a:lnTo>
                  <a:pt x="1842135" y="3810"/>
                </a:lnTo>
                <a:lnTo>
                  <a:pt x="1844675" y="4445"/>
                </a:lnTo>
                <a:lnTo>
                  <a:pt x="1846580" y="5715"/>
                </a:lnTo>
                <a:lnTo>
                  <a:pt x="1847850" y="6350"/>
                </a:lnTo>
                <a:lnTo>
                  <a:pt x="1849755" y="7620"/>
                </a:lnTo>
                <a:lnTo>
                  <a:pt x="1851660" y="8890"/>
                </a:lnTo>
                <a:lnTo>
                  <a:pt x="1852930" y="10795"/>
                </a:lnTo>
                <a:lnTo>
                  <a:pt x="1854835" y="12065"/>
                </a:lnTo>
                <a:lnTo>
                  <a:pt x="1856105" y="13970"/>
                </a:lnTo>
                <a:lnTo>
                  <a:pt x="1858010" y="15240"/>
                </a:lnTo>
                <a:lnTo>
                  <a:pt x="1859280" y="17145"/>
                </a:lnTo>
                <a:lnTo>
                  <a:pt x="1860550" y="19050"/>
                </a:lnTo>
                <a:lnTo>
                  <a:pt x="1861185" y="20955"/>
                </a:lnTo>
                <a:lnTo>
                  <a:pt x="1862455" y="22225"/>
                </a:lnTo>
                <a:lnTo>
                  <a:pt x="1863090" y="24765"/>
                </a:lnTo>
                <a:lnTo>
                  <a:pt x="1864360" y="26670"/>
                </a:lnTo>
                <a:lnTo>
                  <a:pt x="1864995" y="28575"/>
                </a:lnTo>
                <a:lnTo>
                  <a:pt x="1865630" y="30480"/>
                </a:lnTo>
                <a:lnTo>
                  <a:pt x="1866265" y="32385"/>
                </a:lnTo>
                <a:lnTo>
                  <a:pt x="1866265" y="34925"/>
                </a:lnTo>
                <a:lnTo>
                  <a:pt x="1866900" y="36830"/>
                </a:lnTo>
                <a:lnTo>
                  <a:pt x="1866900" y="39370"/>
                </a:lnTo>
                <a:lnTo>
                  <a:pt x="1866900" y="41275"/>
                </a:lnTo>
                <a:lnTo>
                  <a:pt x="1867535" y="206375"/>
                </a:lnTo>
                <a:lnTo>
                  <a:pt x="1867535" y="208280"/>
                </a:lnTo>
                <a:lnTo>
                  <a:pt x="1867535" y="210820"/>
                </a:lnTo>
                <a:lnTo>
                  <a:pt x="1866900" y="212725"/>
                </a:lnTo>
                <a:lnTo>
                  <a:pt x="1866900" y="215265"/>
                </a:lnTo>
                <a:lnTo>
                  <a:pt x="1866265" y="217170"/>
                </a:lnTo>
                <a:lnTo>
                  <a:pt x="1865630" y="219075"/>
                </a:lnTo>
                <a:lnTo>
                  <a:pt x="1864995" y="220980"/>
                </a:lnTo>
                <a:lnTo>
                  <a:pt x="1863725" y="222885"/>
                </a:lnTo>
                <a:lnTo>
                  <a:pt x="1863090" y="225425"/>
                </a:lnTo>
                <a:lnTo>
                  <a:pt x="1861820" y="226695"/>
                </a:lnTo>
                <a:lnTo>
                  <a:pt x="1861185" y="228600"/>
                </a:lnTo>
                <a:lnTo>
                  <a:pt x="1859915" y="230505"/>
                </a:lnTo>
                <a:lnTo>
                  <a:pt x="1858645" y="232410"/>
                </a:lnTo>
                <a:lnTo>
                  <a:pt x="1856740" y="233680"/>
                </a:lnTo>
                <a:lnTo>
                  <a:pt x="1855470" y="235585"/>
                </a:lnTo>
                <a:lnTo>
                  <a:pt x="1853565" y="236855"/>
                </a:lnTo>
                <a:lnTo>
                  <a:pt x="1852295" y="238760"/>
                </a:lnTo>
                <a:lnTo>
                  <a:pt x="1850390" y="240030"/>
                </a:lnTo>
                <a:lnTo>
                  <a:pt x="1848485" y="241300"/>
                </a:lnTo>
                <a:lnTo>
                  <a:pt x="1847215" y="241935"/>
                </a:lnTo>
                <a:lnTo>
                  <a:pt x="1845310" y="243205"/>
                </a:lnTo>
                <a:lnTo>
                  <a:pt x="1842770" y="243840"/>
                </a:lnTo>
                <a:lnTo>
                  <a:pt x="1840865" y="245110"/>
                </a:lnTo>
                <a:lnTo>
                  <a:pt x="1838960" y="245745"/>
                </a:lnTo>
                <a:lnTo>
                  <a:pt x="1837055" y="246380"/>
                </a:lnTo>
                <a:lnTo>
                  <a:pt x="1835150" y="247015"/>
                </a:lnTo>
                <a:lnTo>
                  <a:pt x="1832610" y="247015"/>
                </a:lnTo>
                <a:lnTo>
                  <a:pt x="1830705" y="247650"/>
                </a:lnTo>
                <a:lnTo>
                  <a:pt x="1828165" y="247650"/>
                </a:lnTo>
                <a:lnTo>
                  <a:pt x="1826260" y="247650"/>
                </a:lnTo>
                <a:lnTo>
                  <a:pt x="41275" y="248285"/>
                </a:lnTo>
                <a:lnTo>
                  <a:pt x="39370" y="248285"/>
                </a:lnTo>
                <a:lnTo>
                  <a:pt x="36830" y="248285"/>
                </a:lnTo>
                <a:lnTo>
                  <a:pt x="34925" y="247650"/>
                </a:lnTo>
                <a:lnTo>
                  <a:pt x="32385" y="247650"/>
                </a:lnTo>
                <a:lnTo>
                  <a:pt x="30480" y="247015"/>
                </a:lnTo>
                <a:lnTo>
                  <a:pt x="28575" y="246380"/>
                </a:lnTo>
                <a:lnTo>
                  <a:pt x="26670" y="245745"/>
                </a:lnTo>
                <a:lnTo>
                  <a:pt x="24765" y="244475"/>
                </a:lnTo>
                <a:lnTo>
                  <a:pt x="22225" y="243840"/>
                </a:lnTo>
                <a:lnTo>
                  <a:pt x="20955" y="242570"/>
                </a:lnTo>
                <a:lnTo>
                  <a:pt x="19050" y="241935"/>
                </a:lnTo>
                <a:lnTo>
                  <a:pt x="17145" y="240665"/>
                </a:lnTo>
                <a:lnTo>
                  <a:pt x="15240" y="239395"/>
                </a:lnTo>
                <a:lnTo>
                  <a:pt x="13970" y="237490"/>
                </a:lnTo>
                <a:lnTo>
                  <a:pt x="12065" y="236220"/>
                </a:lnTo>
                <a:lnTo>
                  <a:pt x="10795" y="234315"/>
                </a:lnTo>
                <a:lnTo>
                  <a:pt x="8890" y="233045"/>
                </a:lnTo>
                <a:lnTo>
                  <a:pt x="7620" y="231140"/>
                </a:lnTo>
                <a:lnTo>
                  <a:pt x="6350" y="229235"/>
                </a:lnTo>
                <a:lnTo>
                  <a:pt x="5715" y="227965"/>
                </a:lnTo>
                <a:lnTo>
                  <a:pt x="4445" y="226060"/>
                </a:lnTo>
                <a:lnTo>
                  <a:pt x="3810" y="223520"/>
                </a:lnTo>
                <a:lnTo>
                  <a:pt x="2540" y="221615"/>
                </a:lnTo>
                <a:lnTo>
                  <a:pt x="1905" y="219710"/>
                </a:lnTo>
                <a:lnTo>
                  <a:pt x="1270" y="217805"/>
                </a:lnTo>
                <a:lnTo>
                  <a:pt x="635" y="215900"/>
                </a:lnTo>
                <a:lnTo>
                  <a:pt x="635" y="213360"/>
                </a:lnTo>
                <a:lnTo>
                  <a:pt x="0" y="211455"/>
                </a:lnTo>
                <a:lnTo>
                  <a:pt x="0" y="208915"/>
                </a:lnTo>
                <a:lnTo>
                  <a:pt x="0" y="207010"/>
                </a:lnTo>
                <a:lnTo>
                  <a:pt x="0" y="41275"/>
                </a:lnTo>
                <a:close/>
              </a:path>
            </a:pathLst>
          </a:cu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0" tIns="0" rIns="0" bIns="0" rtlCol="0"/>
          <a:lstStyle/>
          <a:p>
            <a:endParaRPr/>
          </a:p>
        </p:txBody>
      </p:sp>
      <p:sp>
        <p:nvSpPr>
          <p:cNvPr id="89" name="bg object 36">
            <a:extLst>
              <a:ext uri="{FF2B5EF4-FFF2-40B4-BE49-F238E27FC236}">
                <a16:creationId xmlns:a16="http://schemas.microsoft.com/office/drawing/2014/main" id="{17B4679D-D0D1-8766-312A-D8C22C6CFC14}"/>
              </a:ext>
            </a:extLst>
          </p:cNvPr>
          <p:cNvSpPr/>
          <p:nvPr/>
        </p:nvSpPr>
        <p:spPr>
          <a:xfrm>
            <a:off x="4295775" y="6828750"/>
            <a:ext cx="1886585" cy="276860"/>
          </a:xfrm>
          <a:custGeom>
            <a:avLst/>
            <a:gdLst/>
            <a:ahLst/>
            <a:cxnLst/>
            <a:rect l="l" t="t" r="r" b="b"/>
            <a:pathLst>
              <a:path w="1886585" h="276859">
                <a:moveTo>
                  <a:pt x="0" y="45720"/>
                </a:moveTo>
                <a:lnTo>
                  <a:pt x="0" y="40640"/>
                </a:lnTo>
                <a:lnTo>
                  <a:pt x="635" y="38735"/>
                </a:lnTo>
                <a:lnTo>
                  <a:pt x="1270" y="36195"/>
                </a:lnTo>
                <a:lnTo>
                  <a:pt x="1270" y="33655"/>
                </a:lnTo>
                <a:lnTo>
                  <a:pt x="2540" y="31750"/>
                </a:lnTo>
                <a:lnTo>
                  <a:pt x="3175" y="29210"/>
                </a:lnTo>
                <a:lnTo>
                  <a:pt x="3810" y="27305"/>
                </a:lnTo>
                <a:lnTo>
                  <a:pt x="5080" y="24765"/>
                </a:lnTo>
                <a:lnTo>
                  <a:pt x="6350" y="22860"/>
                </a:lnTo>
                <a:lnTo>
                  <a:pt x="7620" y="20955"/>
                </a:lnTo>
                <a:lnTo>
                  <a:pt x="8890" y="19050"/>
                </a:lnTo>
                <a:lnTo>
                  <a:pt x="10160" y="17145"/>
                </a:lnTo>
                <a:lnTo>
                  <a:pt x="11430" y="15240"/>
                </a:lnTo>
                <a:lnTo>
                  <a:pt x="13335" y="13335"/>
                </a:lnTo>
                <a:lnTo>
                  <a:pt x="15240" y="11430"/>
                </a:lnTo>
                <a:lnTo>
                  <a:pt x="17145" y="10160"/>
                </a:lnTo>
                <a:lnTo>
                  <a:pt x="19050" y="8890"/>
                </a:lnTo>
                <a:lnTo>
                  <a:pt x="20955" y="7620"/>
                </a:lnTo>
                <a:lnTo>
                  <a:pt x="22860" y="6350"/>
                </a:lnTo>
                <a:lnTo>
                  <a:pt x="24765" y="5080"/>
                </a:lnTo>
                <a:lnTo>
                  <a:pt x="27305" y="3810"/>
                </a:lnTo>
                <a:lnTo>
                  <a:pt x="29210" y="3175"/>
                </a:lnTo>
                <a:lnTo>
                  <a:pt x="31750" y="2540"/>
                </a:lnTo>
                <a:lnTo>
                  <a:pt x="33655" y="1270"/>
                </a:lnTo>
                <a:lnTo>
                  <a:pt x="36195" y="1270"/>
                </a:lnTo>
                <a:lnTo>
                  <a:pt x="38735" y="635"/>
                </a:lnTo>
                <a:lnTo>
                  <a:pt x="40640" y="0"/>
                </a:lnTo>
                <a:lnTo>
                  <a:pt x="43180" y="0"/>
                </a:lnTo>
                <a:lnTo>
                  <a:pt x="1840230" y="0"/>
                </a:lnTo>
                <a:lnTo>
                  <a:pt x="1845310" y="0"/>
                </a:lnTo>
                <a:lnTo>
                  <a:pt x="1847215" y="635"/>
                </a:lnTo>
                <a:lnTo>
                  <a:pt x="1849755" y="1270"/>
                </a:lnTo>
                <a:lnTo>
                  <a:pt x="1852295" y="1270"/>
                </a:lnTo>
                <a:lnTo>
                  <a:pt x="1854200" y="2540"/>
                </a:lnTo>
                <a:lnTo>
                  <a:pt x="1856740" y="3175"/>
                </a:lnTo>
                <a:lnTo>
                  <a:pt x="1858645" y="3810"/>
                </a:lnTo>
                <a:lnTo>
                  <a:pt x="1861185" y="5080"/>
                </a:lnTo>
                <a:lnTo>
                  <a:pt x="1863090" y="6350"/>
                </a:lnTo>
                <a:lnTo>
                  <a:pt x="1864995" y="7620"/>
                </a:lnTo>
                <a:lnTo>
                  <a:pt x="1866900" y="8890"/>
                </a:lnTo>
                <a:lnTo>
                  <a:pt x="1868805" y="10160"/>
                </a:lnTo>
                <a:lnTo>
                  <a:pt x="1870710" y="11430"/>
                </a:lnTo>
                <a:lnTo>
                  <a:pt x="1872615" y="13335"/>
                </a:lnTo>
                <a:lnTo>
                  <a:pt x="1874520" y="15240"/>
                </a:lnTo>
                <a:lnTo>
                  <a:pt x="1875790" y="17145"/>
                </a:lnTo>
                <a:lnTo>
                  <a:pt x="1877060" y="19050"/>
                </a:lnTo>
                <a:lnTo>
                  <a:pt x="1878330" y="20955"/>
                </a:lnTo>
                <a:lnTo>
                  <a:pt x="1879600" y="22860"/>
                </a:lnTo>
                <a:lnTo>
                  <a:pt x="1880870" y="24765"/>
                </a:lnTo>
                <a:lnTo>
                  <a:pt x="1882140" y="27305"/>
                </a:lnTo>
                <a:lnTo>
                  <a:pt x="1882775" y="29210"/>
                </a:lnTo>
                <a:lnTo>
                  <a:pt x="1883410" y="31750"/>
                </a:lnTo>
                <a:lnTo>
                  <a:pt x="1884680" y="33655"/>
                </a:lnTo>
                <a:lnTo>
                  <a:pt x="1884680" y="36195"/>
                </a:lnTo>
                <a:lnTo>
                  <a:pt x="1885315" y="38735"/>
                </a:lnTo>
                <a:lnTo>
                  <a:pt x="1885950" y="40640"/>
                </a:lnTo>
                <a:lnTo>
                  <a:pt x="1885950" y="43180"/>
                </a:lnTo>
                <a:lnTo>
                  <a:pt x="1885950" y="45720"/>
                </a:lnTo>
                <a:lnTo>
                  <a:pt x="1886585" y="230505"/>
                </a:lnTo>
                <a:lnTo>
                  <a:pt x="1885950" y="230505"/>
                </a:lnTo>
                <a:lnTo>
                  <a:pt x="1885950" y="233045"/>
                </a:lnTo>
                <a:lnTo>
                  <a:pt x="1885950" y="234950"/>
                </a:lnTo>
                <a:lnTo>
                  <a:pt x="1885315" y="237490"/>
                </a:lnTo>
                <a:lnTo>
                  <a:pt x="1884680" y="240030"/>
                </a:lnTo>
                <a:lnTo>
                  <a:pt x="1884680" y="241935"/>
                </a:lnTo>
                <a:lnTo>
                  <a:pt x="1884045" y="244475"/>
                </a:lnTo>
                <a:lnTo>
                  <a:pt x="1882775" y="247015"/>
                </a:lnTo>
                <a:lnTo>
                  <a:pt x="1882140" y="248920"/>
                </a:lnTo>
                <a:lnTo>
                  <a:pt x="1880870" y="250825"/>
                </a:lnTo>
                <a:lnTo>
                  <a:pt x="1880235" y="253365"/>
                </a:lnTo>
                <a:lnTo>
                  <a:pt x="1878965" y="255270"/>
                </a:lnTo>
                <a:lnTo>
                  <a:pt x="1877060" y="257175"/>
                </a:lnTo>
                <a:lnTo>
                  <a:pt x="1875790" y="259080"/>
                </a:lnTo>
                <a:lnTo>
                  <a:pt x="1874520" y="260985"/>
                </a:lnTo>
                <a:lnTo>
                  <a:pt x="1872615" y="262890"/>
                </a:lnTo>
                <a:lnTo>
                  <a:pt x="1871345" y="264160"/>
                </a:lnTo>
                <a:lnTo>
                  <a:pt x="1869440" y="266065"/>
                </a:lnTo>
                <a:lnTo>
                  <a:pt x="1867535" y="267335"/>
                </a:lnTo>
                <a:lnTo>
                  <a:pt x="1865630" y="268605"/>
                </a:lnTo>
                <a:lnTo>
                  <a:pt x="1863725" y="269875"/>
                </a:lnTo>
                <a:lnTo>
                  <a:pt x="1861185" y="271145"/>
                </a:lnTo>
                <a:lnTo>
                  <a:pt x="1859280" y="271780"/>
                </a:lnTo>
                <a:lnTo>
                  <a:pt x="1857375" y="273050"/>
                </a:lnTo>
                <a:lnTo>
                  <a:pt x="1854835" y="273685"/>
                </a:lnTo>
                <a:lnTo>
                  <a:pt x="1852295" y="274320"/>
                </a:lnTo>
                <a:lnTo>
                  <a:pt x="1850390" y="274955"/>
                </a:lnTo>
                <a:lnTo>
                  <a:pt x="1847850" y="275590"/>
                </a:lnTo>
                <a:lnTo>
                  <a:pt x="1845310" y="276225"/>
                </a:lnTo>
                <a:lnTo>
                  <a:pt x="1843405" y="276225"/>
                </a:lnTo>
                <a:lnTo>
                  <a:pt x="1840865" y="276225"/>
                </a:lnTo>
                <a:lnTo>
                  <a:pt x="45720" y="276860"/>
                </a:lnTo>
                <a:lnTo>
                  <a:pt x="45720" y="276225"/>
                </a:lnTo>
                <a:lnTo>
                  <a:pt x="43180" y="276225"/>
                </a:lnTo>
                <a:lnTo>
                  <a:pt x="41275" y="276225"/>
                </a:lnTo>
                <a:lnTo>
                  <a:pt x="38735" y="275590"/>
                </a:lnTo>
                <a:lnTo>
                  <a:pt x="36195" y="274955"/>
                </a:lnTo>
                <a:lnTo>
                  <a:pt x="34290" y="274955"/>
                </a:lnTo>
                <a:lnTo>
                  <a:pt x="31750" y="274320"/>
                </a:lnTo>
                <a:lnTo>
                  <a:pt x="29210" y="273050"/>
                </a:lnTo>
                <a:lnTo>
                  <a:pt x="27305" y="272415"/>
                </a:lnTo>
                <a:lnTo>
                  <a:pt x="25400" y="271145"/>
                </a:lnTo>
                <a:lnTo>
                  <a:pt x="22860" y="270510"/>
                </a:lnTo>
                <a:lnTo>
                  <a:pt x="20955" y="269240"/>
                </a:lnTo>
                <a:lnTo>
                  <a:pt x="19050" y="267335"/>
                </a:lnTo>
                <a:lnTo>
                  <a:pt x="17145" y="266065"/>
                </a:lnTo>
                <a:lnTo>
                  <a:pt x="15240" y="264795"/>
                </a:lnTo>
                <a:lnTo>
                  <a:pt x="13335" y="262890"/>
                </a:lnTo>
                <a:lnTo>
                  <a:pt x="12065" y="261620"/>
                </a:lnTo>
                <a:lnTo>
                  <a:pt x="10160" y="259715"/>
                </a:lnTo>
                <a:lnTo>
                  <a:pt x="8890" y="257810"/>
                </a:lnTo>
                <a:lnTo>
                  <a:pt x="7620" y="255905"/>
                </a:lnTo>
                <a:lnTo>
                  <a:pt x="6350" y="254000"/>
                </a:lnTo>
                <a:lnTo>
                  <a:pt x="5080" y="251460"/>
                </a:lnTo>
                <a:lnTo>
                  <a:pt x="4445" y="249555"/>
                </a:lnTo>
                <a:lnTo>
                  <a:pt x="3175" y="247650"/>
                </a:lnTo>
                <a:lnTo>
                  <a:pt x="2540" y="245110"/>
                </a:lnTo>
                <a:lnTo>
                  <a:pt x="1905" y="242570"/>
                </a:lnTo>
                <a:lnTo>
                  <a:pt x="1270" y="240665"/>
                </a:lnTo>
                <a:lnTo>
                  <a:pt x="635" y="238125"/>
                </a:lnTo>
                <a:lnTo>
                  <a:pt x="0" y="235585"/>
                </a:lnTo>
                <a:lnTo>
                  <a:pt x="0" y="233680"/>
                </a:lnTo>
                <a:lnTo>
                  <a:pt x="0" y="231140"/>
                </a:lnTo>
                <a:lnTo>
                  <a:pt x="0" y="45720"/>
                </a:lnTo>
                <a:close/>
              </a:path>
            </a:pathLst>
          </a:cu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0" tIns="0" rIns="0" bIns="0" rtlCol="0"/>
          <a:lstStyle/>
          <a:p>
            <a:endParaRPr/>
          </a:p>
        </p:txBody>
      </p:sp>
      <p:sp>
        <p:nvSpPr>
          <p:cNvPr id="90" name="bg object 37">
            <a:extLst>
              <a:ext uri="{FF2B5EF4-FFF2-40B4-BE49-F238E27FC236}">
                <a16:creationId xmlns:a16="http://schemas.microsoft.com/office/drawing/2014/main" id="{F4E07023-A086-1D1F-9135-C56574135B2B}"/>
              </a:ext>
            </a:extLst>
          </p:cNvPr>
          <p:cNvSpPr/>
          <p:nvPr/>
        </p:nvSpPr>
        <p:spPr>
          <a:xfrm>
            <a:off x="4314825" y="7171650"/>
            <a:ext cx="1905635" cy="276860"/>
          </a:xfrm>
          <a:custGeom>
            <a:avLst/>
            <a:gdLst/>
            <a:ahLst/>
            <a:cxnLst/>
            <a:rect l="l" t="t" r="r" b="b"/>
            <a:pathLst>
              <a:path w="1905635" h="276859">
                <a:moveTo>
                  <a:pt x="0" y="45720"/>
                </a:moveTo>
                <a:lnTo>
                  <a:pt x="0" y="40640"/>
                </a:lnTo>
                <a:lnTo>
                  <a:pt x="635" y="38735"/>
                </a:lnTo>
                <a:lnTo>
                  <a:pt x="1270" y="36195"/>
                </a:lnTo>
                <a:lnTo>
                  <a:pt x="1270" y="33655"/>
                </a:lnTo>
                <a:lnTo>
                  <a:pt x="2540" y="31750"/>
                </a:lnTo>
                <a:lnTo>
                  <a:pt x="3175" y="29210"/>
                </a:lnTo>
                <a:lnTo>
                  <a:pt x="3810" y="27305"/>
                </a:lnTo>
                <a:lnTo>
                  <a:pt x="5080" y="24765"/>
                </a:lnTo>
                <a:lnTo>
                  <a:pt x="6350" y="22860"/>
                </a:lnTo>
                <a:lnTo>
                  <a:pt x="7620" y="20955"/>
                </a:lnTo>
                <a:lnTo>
                  <a:pt x="8890" y="19050"/>
                </a:lnTo>
                <a:lnTo>
                  <a:pt x="10160" y="17145"/>
                </a:lnTo>
                <a:lnTo>
                  <a:pt x="11430" y="15240"/>
                </a:lnTo>
                <a:lnTo>
                  <a:pt x="13335" y="13335"/>
                </a:lnTo>
                <a:lnTo>
                  <a:pt x="15240" y="11430"/>
                </a:lnTo>
                <a:lnTo>
                  <a:pt x="17145" y="10160"/>
                </a:lnTo>
                <a:lnTo>
                  <a:pt x="19050" y="8890"/>
                </a:lnTo>
                <a:lnTo>
                  <a:pt x="20955" y="7620"/>
                </a:lnTo>
                <a:lnTo>
                  <a:pt x="22860" y="6350"/>
                </a:lnTo>
                <a:lnTo>
                  <a:pt x="24765" y="5080"/>
                </a:lnTo>
                <a:lnTo>
                  <a:pt x="27305" y="3810"/>
                </a:lnTo>
                <a:lnTo>
                  <a:pt x="29210" y="3175"/>
                </a:lnTo>
                <a:lnTo>
                  <a:pt x="31750" y="2540"/>
                </a:lnTo>
                <a:lnTo>
                  <a:pt x="33655" y="1270"/>
                </a:lnTo>
                <a:lnTo>
                  <a:pt x="36195" y="1270"/>
                </a:lnTo>
                <a:lnTo>
                  <a:pt x="38735" y="635"/>
                </a:lnTo>
                <a:lnTo>
                  <a:pt x="40640" y="0"/>
                </a:lnTo>
                <a:lnTo>
                  <a:pt x="43180" y="0"/>
                </a:lnTo>
                <a:lnTo>
                  <a:pt x="1859280" y="0"/>
                </a:lnTo>
                <a:lnTo>
                  <a:pt x="1864360" y="0"/>
                </a:lnTo>
                <a:lnTo>
                  <a:pt x="1866265" y="635"/>
                </a:lnTo>
                <a:lnTo>
                  <a:pt x="1868805" y="1270"/>
                </a:lnTo>
                <a:lnTo>
                  <a:pt x="1871345" y="1270"/>
                </a:lnTo>
                <a:lnTo>
                  <a:pt x="1873250" y="2540"/>
                </a:lnTo>
                <a:lnTo>
                  <a:pt x="1875790" y="3175"/>
                </a:lnTo>
                <a:lnTo>
                  <a:pt x="1877695" y="3810"/>
                </a:lnTo>
                <a:lnTo>
                  <a:pt x="1880235" y="5080"/>
                </a:lnTo>
                <a:lnTo>
                  <a:pt x="1882140" y="6350"/>
                </a:lnTo>
                <a:lnTo>
                  <a:pt x="1884045" y="7620"/>
                </a:lnTo>
                <a:lnTo>
                  <a:pt x="1885950" y="8890"/>
                </a:lnTo>
                <a:lnTo>
                  <a:pt x="1887855" y="10160"/>
                </a:lnTo>
                <a:lnTo>
                  <a:pt x="1889760" y="11430"/>
                </a:lnTo>
                <a:lnTo>
                  <a:pt x="1891665" y="13335"/>
                </a:lnTo>
                <a:lnTo>
                  <a:pt x="1893570" y="15240"/>
                </a:lnTo>
                <a:lnTo>
                  <a:pt x="1894840" y="17145"/>
                </a:lnTo>
                <a:lnTo>
                  <a:pt x="1896110" y="19050"/>
                </a:lnTo>
                <a:lnTo>
                  <a:pt x="1897380" y="20955"/>
                </a:lnTo>
                <a:lnTo>
                  <a:pt x="1898650" y="22860"/>
                </a:lnTo>
                <a:lnTo>
                  <a:pt x="1899920" y="24765"/>
                </a:lnTo>
                <a:lnTo>
                  <a:pt x="1901190" y="27305"/>
                </a:lnTo>
                <a:lnTo>
                  <a:pt x="1901825" y="29210"/>
                </a:lnTo>
                <a:lnTo>
                  <a:pt x="1902460" y="31750"/>
                </a:lnTo>
                <a:lnTo>
                  <a:pt x="1903730" y="33655"/>
                </a:lnTo>
                <a:lnTo>
                  <a:pt x="1903730" y="36195"/>
                </a:lnTo>
                <a:lnTo>
                  <a:pt x="1904365" y="38735"/>
                </a:lnTo>
                <a:lnTo>
                  <a:pt x="1905000" y="40640"/>
                </a:lnTo>
                <a:lnTo>
                  <a:pt x="1905000" y="43180"/>
                </a:lnTo>
                <a:lnTo>
                  <a:pt x="1905000" y="45720"/>
                </a:lnTo>
                <a:lnTo>
                  <a:pt x="1905635" y="230505"/>
                </a:lnTo>
                <a:lnTo>
                  <a:pt x="1905000" y="230505"/>
                </a:lnTo>
                <a:lnTo>
                  <a:pt x="1905000" y="233045"/>
                </a:lnTo>
                <a:lnTo>
                  <a:pt x="1905000" y="234950"/>
                </a:lnTo>
                <a:lnTo>
                  <a:pt x="1904365" y="237490"/>
                </a:lnTo>
                <a:lnTo>
                  <a:pt x="1903730" y="240030"/>
                </a:lnTo>
                <a:lnTo>
                  <a:pt x="1903730" y="241935"/>
                </a:lnTo>
                <a:lnTo>
                  <a:pt x="1903095" y="244475"/>
                </a:lnTo>
                <a:lnTo>
                  <a:pt x="1901825" y="247015"/>
                </a:lnTo>
                <a:lnTo>
                  <a:pt x="1901190" y="248920"/>
                </a:lnTo>
                <a:lnTo>
                  <a:pt x="1899920" y="250825"/>
                </a:lnTo>
                <a:lnTo>
                  <a:pt x="1899285" y="253365"/>
                </a:lnTo>
                <a:lnTo>
                  <a:pt x="1898015" y="255270"/>
                </a:lnTo>
                <a:lnTo>
                  <a:pt x="1896110" y="257175"/>
                </a:lnTo>
                <a:lnTo>
                  <a:pt x="1894840" y="259080"/>
                </a:lnTo>
                <a:lnTo>
                  <a:pt x="1893570" y="260985"/>
                </a:lnTo>
                <a:lnTo>
                  <a:pt x="1891665" y="262889"/>
                </a:lnTo>
                <a:lnTo>
                  <a:pt x="1890395" y="264159"/>
                </a:lnTo>
                <a:lnTo>
                  <a:pt x="1888490" y="266064"/>
                </a:lnTo>
                <a:lnTo>
                  <a:pt x="1886585" y="267334"/>
                </a:lnTo>
                <a:lnTo>
                  <a:pt x="1884680" y="268604"/>
                </a:lnTo>
                <a:lnTo>
                  <a:pt x="1882775" y="269874"/>
                </a:lnTo>
                <a:lnTo>
                  <a:pt x="1880235" y="271144"/>
                </a:lnTo>
                <a:lnTo>
                  <a:pt x="1878330" y="271779"/>
                </a:lnTo>
                <a:lnTo>
                  <a:pt x="1876425" y="273049"/>
                </a:lnTo>
                <a:lnTo>
                  <a:pt x="1873885" y="273684"/>
                </a:lnTo>
                <a:lnTo>
                  <a:pt x="1871345" y="274319"/>
                </a:lnTo>
                <a:lnTo>
                  <a:pt x="1869440" y="274954"/>
                </a:lnTo>
                <a:lnTo>
                  <a:pt x="1866900" y="275589"/>
                </a:lnTo>
                <a:lnTo>
                  <a:pt x="1864360" y="276224"/>
                </a:lnTo>
                <a:lnTo>
                  <a:pt x="1862455" y="276224"/>
                </a:lnTo>
                <a:lnTo>
                  <a:pt x="1859915" y="276224"/>
                </a:lnTo>
                <a:lnTo>
                  <a:pt x="45720" y="276859"/>
                </a:lnTo>
                <a:lnTo>
                  <a:pt x="45720" y="276224"/>
                </a:lnTo>
                <a:lnTo>
                  <a:pt x="43180" y="276224"/>
                </a:lnTo>
                <a:lnTo>
                  <a:pt x="41275" y="276224"/>
                </a:lnTo>
                <a:lnTo>
                  <a:pt x="38735" y="275589"/>
                </a:lnTo>
                <a:lnTo>
                  <a:pt x="36195" y="274954"/>
                </a:lnTo>
                <a:lnTo>
                  <a:pt x="34290" y="274954"/>
                </a:lnTo>
                <a:lnTo>
                  <a:pt x="31750" y="274319"/>
                </a:lnTo>
                <a:lnTo>
                  <a:pt x="29210" y="273049"/>
                </a:lnTo>
                <a:lnTo>
                  <a:pt x="27305" y="272414"/>
                </a:lnTo>
                <a:lnTo>
                  <a:pt x="25400" y="271144"/>
                </a:lnTo>
                <a:lnTo>
                  <a:pt x="22860" y="270509"/>
                </a:lnTo>
                <a:lnTo>
                  <a:pt x="20955" y="269239"/>
                </a:lnTo>
                <a:lnTo>
                  <a:pt x="19050" y="267334"/>
                </a:lnTo>
                <a:lnTo>
                  <a:pt x="17145" y="266064"/>
                </a:lnTo>
                <a:lnTo>
                  <a:pt x="15240" y="264794"/>
                </a:lnTo>
                <a:lnTo>
                  <a:pt x="13335" y="262889"/>
                </a:lnTo>
                <a:lnTo>
                  <a:pt x="12065" y="261620"/>
                </a:lnTo>
                <a:lnTo>
                  <a:pt x="10160" y="259715"/>
                </a:lnTo>
                <a:lnTo>
                  <a:pt x="8890" y="257810"/>
                </a:lnTo>
                <a:lnTo>
                  <a:pt x="7620" y="255905"/>
                </a:lnTo>
                <a:lnTo>
                  <a:pt x="6350" y="254000"/>
                </a:lnTo>
                <a:lnTo>
                  <a:pt x="5080" y="251460"/>
                </a:lnTo>
                <a:lnTo>
                  <a:pt x="4445" y="249555"/>
                </a:lnTo>
                <a:lnTo>
                  <a:pt x="3175" y="247650"/>
                </a:lnTo>
                <a:lnTo>
                  <a:pt x="2540" y="245110"/>
                </a:lnTo>
                <a:lnTo>
                  <a:pt x="1905" y="242570"/>
                </a:lnTo>
                <a:lnTo>
                  <a:pt x="1270" y="240665"/>
                </a:lnTo>
                <a:lnTo>
                  <a:pt x="635" y="238125"/>
                </a:lnTo>
                <a:lnTo>
                  <a:pt x="0" y="235585"/>
                </a:lnTo>
                <a:lnTo>
                  <a:pt x="0" y="233680"/>
                </a:lnTo>
                <a:lnTo>
                  <a:pt x="0" y="231140"/>
                </a:lnTo>
                <a:lnTo>
                  <a:pt x="0" y="45720"/>
                </a:lnTo>
                <a:close/>
              </a:path>
            </a:pathLst>
          </a:cu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0" tIns="0" rIns="0" bIns="0" rtlCol="0"/>
          <a:lstStyle/>
          <a:p>
            <a:endParaRPr/>
          </a:p>
        </p:txBody>
      </p:sp>
      <p:sp>
        <p:nvSpPr>
          <p:cNvPr id="91" name="bg object 38">
            <a:extLst>
              <a:ext uri="{FF2B5EF4-FFF2-40B4-BE49-F238E27FC236}">
                <a16:creationId xmlns:a16="http://schemas.microsoft.com/office/drawing/2014/main" id="{E5F69CFF-345F-3337-E360-3A8757777FCB}"/>
              </a:ext>
            </a:extLst>
          </p:cNvPr>
          <p:cNvSpPr/>
          <p:nvPr/>
        </p:nvSpPr>
        <p:spPr>
          <a:xfrm>
            <a:off x="6276975" y="3037801"/>
            <a:ext cx="1943735" cy="1019810"/>
          </a:xfrm>
          <a:custGeom>
            <a:avLst/>
            <a:gdLst/>
            <a:ahLst/>
            <a:cxnLst/>
            <a:rect l="l" t="t" r="r" b="b"/>
            <a:pathLst>
              <a:path w="1943734" h="1019810">
                <a:moveTo>
                  <a:pt x="0" y="169545"/>
                </a:moveTo>
                <a:lnTo>
                  <a:pt x="0" y="160655"/>
                </a:lnTo>
                <a:lnTo>
                  <a:pt x="635" y="151765"/>
                </a:lnTo>
                <a:lnTo>
                  <a:pt x="11430" y="108585"/>
                </a:lnTo>
                <a:lnTo>
                  <a:pt x="14605" y="100330"/>
                </a:lnTo>
                <a:lnTo>
                  <a:pt x="38100" y="62865"/>
                </a:lnTo>
                <a:lnTo>
                  <a:pt x="43815" y="55880"/>
                </a:lnTo>
                <a:lnTo>
                  <a:pt x="49530" y="49530"/>
                </a:lnTo>
                <a:lnTo>
                  <a:pt x="55880" y="43815"/>
                </a:lnTo>
                <a:lnTo>
                  <a:pt x="62865" y="38100"/>
                </a:lnTo>
                <a:lnTo>
                  <a:pt x="69850" y="32385"/>
                </a:lnTo>
                <a:lnTo>
                  <a:pt x="77470" y="27305"/>
                </a:lnTo>
                <a:lnTo>
                  <a:pt x="85090" y="22860"/>
                </a:lnTo>
                <a:lnTo>
                  <a:pt x="92710" y="18415"/>
                </a:lnTo>
                <a:lnTo>
                  <a:pt x="100330" y="14605"/>
                </a:lnTo>
                <a:lnTo>
                  <a:pt x="108585" y="11430"/>
                </a:lnTo>
                <a:lnTo>
                  <a:pt x="116840" y="8255"/>
                </a:lnTo>
                <a:lnTo>
                  <a:pt x="160655" y="0"/>
                </a:lnTo>
                <a:lnTo>
                  <a:pt x="169545" y="0"/>
                </a:lnTo>
                <a:lnTo>
                  <a:pt x="1773555" y="0"/>
                </a:lnTo>
                <a:lnTo>
                  <a:pt x="1782445" y="0"/>
                </a:lnTo>
                <a:lnTo>
                  <a:pt x="1791335" y="635"/>
                </a:lnTo>
                <a:lnTo>
                  <a:pt x="1834515" y="11430"/>
                </a:lnTo>
                <a:lnTo>
                  <a:pt x="1842770" y="14605"/>
                </a:lnTo>
                <a:lnTo>
                  <a:pt x="1880235" y="38100"/>
                </a:lnTo>
                <a:lnTo>
                  <a:pt x="1887220" y="43815"/>
                </a:lnTo>
                <a:lnTo>
                  <a:pt x="1893570" y="49530"/>
                </a:lnTo>
                <a:lnTo>
                  <a:pt x="1899285" y="55880"/>
                </a:lnTo>
                <a:lnTo>
                  <a:pt x="1905000" y="62865"/>
                </a:lnTo>
                <a:lnTo>
                  <a:pt x="1910715" y="69850"/>
                </a:lnTo>
                <a:lnTo>
                  <a:pt x="1915795" y="77470"/>
                </a:lnTo>
                <a:lnTo>
                  <a:pt x="1920240" y="85090"/>
                </a:lnTo>
                <a:lnTo>
                  <a:pt x="1924685" y="92710"/>
                </a:lnTo>
                <a:lnTo>
                  <a:pt x="1928495" y="100330"/>
                </a:lnTo>
                <a:lnTo>
                  <a:pt x="1931670" y="108585"/>
                </a:lnTo>
                <a:lnTo>
                  <a:pt x="1934845" y="116840"/>
                </a:lnTo>
                <a:lnTo>
                  <a:pt x="1943100" y="160655"/>
                </a:lnTo>
                <a:lnTo>
                  <a:pt x="1943100" y="169545"/>
                </a:lnTo>
                <a:lnTo>
                  <a:pt x="1943735" y="849630"/>
                </a:lnTo>
                <a:lnTo>
                  <a:pt x="1943100" y="849630"/>
                </a:lnTo>
                <a:lnTo>
                  <a:pt x="1943100" y="858520"/>
                </a:lnTo>
                <a:lnTo>
                  <a:pt x="1942465" y="867410"/>
                </a:lnTo>
                <a:lnTo>
                  <a:pt x="1941195" y="876300"/>
                </a:lnTo>
                <a:lnTo>
                  <a:pt x="1939290" y="884555"/>
                </a:lnTo>
                <a:lnTo>
                  <a:pt x="1937385" y="893445"/>
                </a:lnTo>
                <a:lnTo>
                  <a:pt x="1934845" y="901700"/>
                </a:lnTo>
                <a:lnTo>
                  <a:pt x="1931670" y="909955"/>
                </a:lnTo>
                <a:lnTo>
                  <a:pt x="1928495" y="918210"/>
                </a:lnTo>
                <a:lnTo>
                  <a:pt x="1924685" y="926465"/>
                </a:lnTo>
                <a:lnTo>
                  <a:pt x="1920240" y="934085"/>
                </a:lnTo>
                <a:lnTo>
                  <a:pt x="1915795" y="941705"/>
                </a:lnTo>
                <a:lnTo>
                  <a:pt x="1910715" y="949325"/>
                </a:lnTo>
                <a:lnTo>
                  <a:pt x="1905635" y="956310"/>
                </a:lnTo>
                <a:lnTo>
                  <a:pt x="1899920" y="962660"/>
                </a:lnTo>
                <a:lnTo>
                  <a:pt x="1893570" y="969010"/>
                </a:lnTo>
                <a:lnTo>
                  <a:pt x="1887220" y="975360"/>
                </a:lnTo>
                <a:lnTo>
                  <a:pt x="1880235" y="981075"/>
                </a:lnTo>
                <a:lnTo>
                  <a:pt x="1873250" y="986790"/>
                </a:lnTo>
                <a:lnTo>
                  <a:pt x="1866265" y="991870"/>
                </a:lnTo>
                <a:lnTo>
                  <a:pt x="1858645" y="996315"/>
                </a:lnTo>
                <a:lnTo>
                  <a:pt x="1851025" y="1000760"/>
                </a:lnTo>
                <a:lnTo>
                  <a:pt x="1842770" y="1004570"/>
                </a:lnTo>
                <a:lnTo>
                  <a:pt x="1834515" y="1007745"/>
                </a:lnTo>
                <a:lnTo>
                  <a:pt x="1826260" y="1010920"/>
                </a:lnTo>
                <a:lnTo>
                  <a:pt x="1818005" y="1013460"/>
                </a:lnTo>
                <a:lnTo>
                  <a:pt x="1809115" y="1015365"/>
                </a:lnTo>
                <a:lnTo>
                  <a:pt x="1800860" y="1017270"/>
                </a:lnTo>
                <a:lnTo>
                  <a:pt x="1791970" y="1017905"/>
                </a:lnTo>
                <a:lnTo>
                  <a:pt x="1783080" y="1019175"/>
                </a:lnTo>
                <a:lnTo>
                  <a:pt x="1774190" y="1019175"/>
                </a:lnTo>
                <a:lnTo>
                  <a:pt x="169545" y="1019810"/>
                </a:lnTo>
                <a:lnTo>
                  <a:pt x="169545" y="1019175"/>
                </a:lnTo>
                <a:lnTo>
                  <a:pt x="160655" y="1019175"/>
                </a:lnTo>
                <a:lnTo>
                  <a:pt x="151765" y="1018540"/>
                </a:lnTo>
                <a:lnTo>
                  <a:pt x="142875" y="1017270"/>
                </a:lnTo>
                <a:lnTo>
                  <a:pt x="134620" y="1015365"/>
                </a:lnTo>
                <a:lnTo>
                  <a:pt x="125730" y="1013460"/>
                </a:lnTo>
                <a:lnTo>
                  <a:pt x="117475" y="1010920"/>
                </a:lnTo>
                <a:lnTo>
                  <a:pt x="109220" y="1007745"/>
                </a:lnTo>
                <a:lnTo>
                  <a:pt x="100965" y="1004570"/>
                </a:lnTo>
                <a:lnTo>
                  <a:pt x="92710" y="1000760"/>
                </a:lnTo>
                <a:lnTo>
                  <a:pt x="85090" y="996315"/>
                </a:lnTo>
                <a:lnTo>
                  <a:pt x="77470" y="991870"/>
                </a:lnTo>
                <a:lnTo>
                  <a:pt x="69850" y="986790"/>
                </a:lnTo>
                <a:lnTo>
                  <a:pt x="62865" y="981710"/>
                </a:lnTo>
                <a:lnTo>
                  <a:pt x="56515" y="975995"/>
                </a:lnTo>
                <a:lnTo>
                  <a:pt x="50165" y="969645"/>
                </a:lnTo>
                <a:lnTo>
                  <a:pt x="43815" y="963295"/>
                </a:lnTo>
                <a:lnTo>
                  <a:pt x="38100" y="956310"/>
                </a:lnTo>
                <a:lnTo>
                  <a:pt x="32385" y="949325"/>
                </a:lnTo>
                <a:lnTo>
                  <a:pt x="27305" y="942340"/>
                </a:lnTo>
                <a:lnTo>
                  <a:pt x="22860" y="934720"/>
                </a:lnTo>
                <a:lnTo>
                  <a:pt x="18415" y="927100"/>
                </a:lnTo>
                <a:lnTo>
                  <a:pt x="14605" y="918845"/>
                </a:lnTo>
                <a:lnTo>
                  <a:pt x="11430" y="910590"/>
                </a:lnTo>
                <a:lnTo>
                  <a:pt x="8255" y="902335"/>
                </a:lnTo>
                <a:lnTo>
                  <a:pt x="5715" y="894080"/>
                </a:lnTo>
                <a:lnTo>
                  <a:pt x="3810" y="885190"/>
                </a:lnTo>
                <a:lnTo>
                  <a:pt x="1905" y="876935"/>
                </a:lnTo>
                <a:lnTo>
                  <a:pt x="1270" y="868045"/>
                </a:lnTo>
                <a:lnTo>
                  <a:pt x="0" y="859155"/>
                </a:lnTo>
                <a:lnTo>
                  <a:pt x="0" y="850265"/>
                </a:lnTo>
                <a:lnTo>
                  <a:pt x="0" y="169545"/>
                </a:lnTo>
                <a:close/>
              </a:path>
            </a:pathLst>
          </a:cu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0" tIns="0" rIns="0" bIns="0" rtlCol="0"/>
          <a:lstStyle/>
          <a:p>
            <a:endParaRPr/>
          </a:p>
        </p:txBody>
      </p:sp>
      <p:sp>
        <p:nvSpPr>
          <p:cNvPr id="92" name="bg object 39">
            <a:extLst>
              <a:ext uri="{FF2B5EF4-FFF2-40B4-BE49-F238E27FC236}">
                <a16:creationId xmlns:a16="http://schemas.microsoft.com/office/drawing/2014/main" id="{33AD215E-AC72-20E0-5BAE-E9CF4714DF0E}"/>
              </a:ext>
            </a:extLst>
          </p:cNvPr>
          <p:cNvSpPr/>
          <p:nvPr/>
        </p:nvSpPr>
        <p:spPr>
          <a:xfrm>
            <a:off x="6304915" y="4229061"/>
            <a:ext cx="1934210" cy="2000885"/>
          </a:xfrm>
          <a:custGeom>
            <a:avLst/>
            <a:gdLst/>
            <a:ahLst/>
            <a:cxnLst/>
            <a:rect l="l" t="t" r="r" b="b"/>
            <a:pathLst>
              <a:path w="1934209" h="2000885">
                <a:moveTo>
                  <a:pt x="0" y="321945"/>
                </a:moveTo>
                <a:lnTo>
                  <a:pt x="635" y="304800"/>
                </a:lnTo>
                <a:lnTo>
                  <a:pt x="1905" y="288290"/>
                </a:lnTo>
                <a:lnTo>
                  <a:pt x="10795" y="238760"/>
                </a:lnTo>
                <a:lnTo>
                  <a:pt x="27940" y="191135"/>
                </a:lnTo>
                <a:lnTo>
                  <a:pt x="52070" y="146685"/>
                </a:lnTo>
                <a:lnTo>
                  <a:pt x="82550" y="106680"/>
                </a:lnTo>
                <a:lnTo>
                  <a:pt x="119380" y="71755"/>
                </a:lnTo>
                <a:lnTo>
                  <a:pt x="161290" y="43180"/>
                </a:lnTo>
                <a:lnTo>
                  <a:pt x="206375" y="21590"/>
                </a:lnTo>
                <a:lnTo>
                  <a:pt x="255270" y="6985"/>
                </a:lnTo>
                <a:lnTo>
                  <a:pt x="304800" y="635"/>
                </a:lnTo>
                <a:lnTo>
                  <a:pt x="321945" y="0"/>
                </a:lnTo>
                <a:lnTo>
                  <a:pt x="1611630" y="0"/>
                </a:lnTo>
                <a:lnTo>
                  <a:pt x="1661795" y="3810"/>
                </a:lnTo>
                <a:lnTo>
                  <a:pt x="1711325" y="15875"/>
                </a:lnTo>
                <a:lnTo>
                  <a:pt x="1757680" y="34925"/>
                </a:lnTo>
                <a:lnTo>
                  <a:pt x="1800860" y="61595"/>
                </a:lnTo>
                <a:lnTo>
                  <a:pt x="1839595" y="93980"/>
                </a:lnTo>
                <a:lnTo>
                  <a:pt x="1871980" y="132715"/>
                </a:lnTo>
                <a:lnTo>
                  <a:pt x="1898650" y="175895"/>
                </a:lnTo>
                <a:lnTo>
                  <a:pt x="1917700" y="222250"/>
                </a:lnTo>
                <a:lnTo>
                  <a:pt x="1929765" y="271780"/>
                </a:lnTo>
                <a:lnTo>
                  <a:pt x="1933575" y="321945"/>
                </a:lnTo>
                <a:lnTo>
                  <a:pt x="1934210" y="1678305"/>
                </a:lnTo>
                <a:lnTo>
                  <a:pt x="1933575" y="1678305"/>
                </a:lnTo>
                <a:lnTo>
                  <a:pt x="1932940" y="1695450"/>
                </a:lnTo>
                <a:lnTo>
                  <a:pt x="1926590" y="1744980"/>
                </a:lnTo>
                <a:lnTo>
                  <a:pt x="1911985" y="1793240"/>
                </a:lnTo>
                <a:lnTo>
                  <a:pt x="1890395" y="1838960"/>
                </a:lnTo>
                <a:lnTo>
                  <a:pt x="1861820" y="1880870"/>
                </a:lnTo>
                <a:lnTo>
                  <a:pt x="1827530" y="1917065"/>
                </a:lnTo>
                <a:lnTo>
                  <a:pt x="1787525" y="1948180"/>
                </a:lnTo>
                <a:lnTo>
                  <a:pt x="1743075" y="1972310"/>
                </a:lnTo>
                <a:lnTo>
                  <a:pt x="1695450" y="1989455"/>
                </a:lnTo>
                <a:lnTo>
                  <a:pt x="1645920" y="1998345"/>
                </a:lnTo>
                <a:lnTo>
                  <a:pt x="321945" y="2000885"/>
                </a:lnTo>
                <a:lnTo>
                  <a:pt x="321945" y="2000250"/>
                </a:lnTo>
                <a:lnTo>
                  <a:pt x="304800" y="1999615"/>
                </a:lnTo>
                <a:lnTo>
                  <a:pt x="255270" y="1993265"/>
                </a:lnTo>
                <a:lnTo>
                  <a:pt x="207010" y="1978660"/>
                </a:lnTo>
                <a:lnTo>
                  <a:pt x="161290" y="1957070"/>
                </a:lnTo>
                <a:lnTo>
                  <a:pt x="119380" y="1928495"/>
                </a:lnTo>
                <a:lnTo>
                  <a:pt x="83185" y="1894205"/>
                </a:lnTo>
                <a:lnTo>
                  <a:pt x="52070" y="1854200"/>
                </a:lnTo>
                <a:lnTo>
                  <a:pt x="27940" y="1809750"/>
                </a:lnTo>
                <a:lnTo>
                  <a:pt x="10795" y="1762125"/>
                </a:lnTo>
                <a:lnTo>
                  <a:pt x="1905" y="1712595"/>
                </a:lnTo>
                <a:lnTo>
                  <a:pt x="0" y="1678940"/>
                </a:lnTo>
                <a:lnTo>
                  <a:pt x="0" y="321945"/>
                </a:lnTo>
                <a:close/>
              </a:path>
            </a:pathLst>
          </a:cu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0" tIns="0" rIns="0" bIns="0" rtlCol="0"/>
          <a:lstStyle/>
          <a:p>
            <a:endParaRPr/>
          </a:p>
        </p:txBody>
      </p:sp>
      <p:sp>
        <p:nvSpPr>
          <p:cNvPr id="93" name="bg object 40">
            <a:extLst>
              <a:ext uri="{FF2B5EF4-FFF2-40B4-BE49-F238E27FC236}">
                <a16:creationId xmlns:a16="http://schemas.microsoft.com/office/drawing/2014/main" id="{77A95AF6-527F-C12D-92AA-4B67FF0CFC34}"/>
              </a:ext>
            </a:extLst>
          </p:cNvPr>
          <p:cNvSpPr/>
          <p:nvPr/>
        </p:nvSpPr>
        <p:spPr>
          <a:xfrm>
            <a:off x="8372475" y="2923501"/>
            <a:ext cx="1886585" cy="886460"/>
          </a:xfrm>
          <a:custGeom>
            <a:avLst/>
            <a:gdLst/>
            <a:ahLst/>
            <a:cxnLst/>
            <a:rect l="l" t="t" r="r" b="b"/>
            <a:pathLst>
              <a:path w="1886584" h="886460">
                <a:moveTo>
                  <a:pt x="0" y="147320"/>
                </a:moveTo>
                <a:lnTo>
                  <a:pt x="0" y="139700"/>
                </a:lnTo>
                <a:lnTo>
                  <a:pt x="635" y="132080"/>
                </a:lnTo>
                <a:lnTo>
                  <a:pt x="1905" y="124460"/>
                </a:lnTo>
                <a:lnTo>
                  <a:pt x="3175" y="116840"/>
                </a:lnTo>
                <a:lnTo>
                  <a:pt x="5080" y="109220"/>
                </a:lnTo>
                <a:lnTo>
                  <a:pt x="6985" y="101600"/>
                </a:lnTo>
                <a:lnTo>
                  <a:pt x="9525" y="94615"/>
                </a:lnTo>
                <a:lnTo>
                  <a:pt x="12700" y="87630"/>
                </a:lnTo>
                <a:lnTo>
                  <a:pt x="15875" y="80645"/>
                </a:lnTo>
                <a:lnTo>
                  <a:pt x="38100" y="48895"/>
                </a:lnTo>
                <a:lnTo>
                  <a:pt x="43180" y="43180"/>
                </a:lnTo>
                <a:lnTo>
                  <a:pt x="48895" y="38100"/>
                </a:lnTo>
                <a:lnTo>
                  <a:pt x="54610" y="33020"/>
                </a:lnTo>
                <a:lnTo>
                  <a:pt x="60960" y="27940"/>
                </a:lnTo>
                <a:lnTo>
                  <a:pt x="67310" y="23495"/>
                </a:lnTo>
                <a:lnTo>
                  <a:pt x="73660" y="19685"/>
                </a:lnTo>
                <a:lnTo>
                  <a:pt x="80645" y="15875"/>
                </a:lnTo>
                <a:lnTo>
                  <a:pt x="87630" y="12700"/>
                </a:lnTo>
                <a:lnTo>
                  <a:pt x="94615" y="9525"/>
                </a:lnTo>
                <a:lnTo>
                  <a:pt x="101600" y="6985"/>
                </a:lnTo>
                <a:lnTo>
                  <a:pt x="109220" y="5080"/>
                </a:lnTo>
                <a:lnTo>
                  <a:pt x="116840" y="3175"/>
                </a:lnTo>
                <a:lnTo>
                  <a:pt x="124460" y="1905"/>
                </a:lnTo>
                <a:lnTo>
                  <a:pt x="132080" y="635"/>
                </a:lnTo>
                <a:lnTo>
                  <a:pt x="139700" y="0"/>
                </a:lnTo>
                <a:lnTo>
                  <a:pt x="147320" y="0"/>
                </a:lnTo>
                <a:lnTo>
                  <a:pt x="1738630" y="0"/>
                </a:lnTo>
                <a:lnTo>
                  <a:pt x="1746250" y="0"/>
                </a:lnTo>
                <a:lnTo>
                  <a:pt x="1753870" y="635"/>
                </a:lnTo>
                <a:lnTo>
                  <a:pt x="1761490" y="1905"/>
                </a:lnTo>
                <a:lnTo>
                  <a:pt x="1769110" y="3175"/>
                </a:lnTo>
                <a:lnTo>
                  <a:pt x="1776730" y="5080"/>
                </a:lnTo>
                <a:lnTo>
                  <a:pt x="1784350" y="6985"/>
                </a:lnTo>
                <a:lnTo>
                  <a:pt x="1791335" y="9525"/>
                </a:lnTo>
                <a:lnTo>
                  <a:pt x="1798320" y="12700"/>
                </a:lnTo>
                <a:lnTo>
                  <a:pt x="1805305" y="15875"/>
                </a:lnTo>
                <a:lnTo>
                  <a:pt x="1837055" y="38100"/>
                </a:lnTo>
                <a:lnTo>
                  <a:pt x="1842770" y="43180"/>
                </a:lnTo>
                <a:lnTo>
                  <a:pt x="1847850" y="48895"/>
                </a:lnTo>
                <a:lnTo>
                  <a:pt x="1852930" y="54610"/>
                </a:lnTo>
                <a:lnTo>
                  <a:pt x="1858010" y="60960"/>
                </a:lnTo>
                <a:lnTo>
                  <a:pt x="1862455" y="67310"/>
                </a:lnTo>
                <a:lnTo>
                  <a:pt x="1866265" y="73660"/>
                </a:lnTo>
                <a:lnTo>
                  <a:pt x="1870075" y="80645"/>
                </a:lnTo>
                <a:lnTo>
                  <a:pt x="1873250" y="87630"/>
                </a:lnTo>
                <a:lnTo>
                  <a:pt x="1876425" y="94615"/>
                </a:lnTo>
                <a:lnTo>
                  <a:pt x="1878965" y="101600"/>
                </a:lnTo>
                <a:lnTo>
                  <a:pt x="1880870" y="109220"/>
                </a:lnTo>
                <a:lnTo>
                  <a:pt x="1882775" y="116840"/>
                </a:lnTo>
                <a:lnTo>
                  <a:pt x="1884045" y="124460"/>
                </a:lnTo>
                <a:lnTo>
                  <a:pt x="1885315" y="132080"/>
                </a:lnTo>
                <a:lnTo>
                  <a:pt x="1885950" y="139700"/>
                </a:lnTo>
                <a:lnTo>
                  <a:pt x="1885950" y="147320"/>
                </a:lnTo>
                <a:lnTo>
                  <a:pt x="1886585" y="738505"/>
                </a:lnTo>
                <a:lnTo>
                  <a:pt x="1885950" y="738505"/>
                </a:lnTo>
                <a:lnTo>
                  <a:pt x="1885950" y="746125"/>
                </a:lnTo>
                <a:lnTo>
                  <a:pt x="1885315" y="753745"/>
                </a:lnTo>
                <a:lnTo>
                  <a:pt x="1884045" y="761365"/>
                </a:lnTo>
                <a:lnTo>
                  <a:pt x="1882775" y="768985"/>
                </a:lnTo>
                <a:lnTo>
                  <a:pt x="1880870" y="776605"/>
                </a:lnTo>
                <a:lnTo>
                  <a:pt x="1878965" y="784225"/>
                </a:lnTo>
                <a:lnTo>
                  <a:pt x="1876425" y="791210"/>
                </a:lnTo>
                <a:lnTo>
                  <a:pt x="1873250" y="798195"/>
                </a:lnTo>
                <a:lnTo>
                  <a:pt x="1870075" y="805180"/>
                </a:lnTo>
                <a:lnTo>
                  <a:pt x="1866265" y="812165"/>
                </a:lnTo>
                <a:lnTo>
                  <a:pt x="1862455" y="818515"/>
                </a:lnTo>
                <a:lnTo>
                  <a:pt x="1858010" y="824865"/>
                </a:lnTo>
                <a:lnTo>
                  <a:pt x="1853565" y="831215"/>
                </a:lnTo>
                <a:lnTo>
                  <a:pt x="1848485" y="836930"/>
                </a:lnTo>
                <a:lnTo>
                  <a:pt x="1842770" y="842645"/>
                </a:lnTo>
                <a:lnTo>
                  <a:pt x="1837690" y="847725"/>
                </a:lnTo>
                <a:lnTo>
                  <a:pt x="1831340" y="852805"/>
                </a:lnTo>
                <a:lnTo>
                  <a:pt x="1825625" y="857250"/>
                </a:lnTo>
                <a:lnTo>
                  <a:pt x="1819275" y="861695"/>
                </a:lnTo>
                <a:lnTo>
                  <a:pt x="1812925" y="866140"/>
                </a:lnTo>
                <a:lnTo>
                  <a:pt x="1805940" y="869315"/>
                </a:lnTo>
                <a:lnTo>
                  <a:pt x="1798955" y="873125"/>
                </a:lnTo>
                <a:lnTo>
                  <a:pt x="1791970" y="875665"/>
                </a:lnTo>
                <a:lnTo>
                  <a:pt x="1784350" y="878205"/>
                </a:lnTo>
                <a:lnTo>
                  <a:pt x="1777365" y="880745"/>
                </a:lnTo>
                <a:lnTo>
                  <a:pt x="1769745" y="882650"/>
                </a:lnTo>
                <a:lnTo>
                  <a:pt x="1762125" y="883920"/>
                </a:lnTo>
                <a:lnTo>
                  <a:pt x="1754505" y="885190"/>
                </a:lnTo>
                <a:lnTo>
                  <a:pt x="1746885" y="885825"/>
                </a:lnTo>
                <a:lnTo>
                  <a:pt x="1739265" y="885825"/>
                </a:lnTo>
                <a:lnTo>
                  <a:pt x="147320" y="886460"/>
                </a:lnTo>
                <a:lnTo>
                  <a:pt x="147320" y="885825"/>
                </a:lnTo>
                <a:lnTo>
                  <a:pt x="139700" y="885825"/>
                </a:lnTo>
                <a:lnTo>
                  <a:pt x="132080" y="885190"/>
                </a:lnTo>
                <a:lnTo>
                  <a:pt x="124460" y="883920"/>
                </a:lnTo>
                <a:lnTo>
                  <a:pt x="116840" y="882650"/>
                </a:lnTo>
                <a:lnTo>
                  <a:pt x="109220" y="880745"/>
                </a:lnTo>
                <a:lnTo>
                  <a:pt x="101600" y="878840"/>
                </a:lnTo>
                <a:lnTo>
                  <a:pt x="94615" y="876300"/>
                </a:lnTo>
                <a:lnTo>
                  <a:pt x="87630" y="873125"/>
                </a:lnTo>
                <a:lnTo>
                  <a:pt x="80645" y="869950"/>
                </a:lnTo>
                <a:lnTo>
                  <a:pt x="73660" y="866140"/>
                </a:lnTo>
                <a:lnTo>
                  <a:pt x="67310" y="862330"/>
                </a:lnTo>
                <a:lnTo>
                  <a:pt x="60960" y="857885"/>
                </a:lnTo>
                <a:lnTo>
                  <a:pt x="54610" y="853440"/>
                </a:lnTo>
                <a:lnTo>
                  <a:pt x="48895" y="848360"/>
                </a:lnTo>
                <a:lnTo>
                  <a:pt x="43180" y="842645"/>
                </a:lnTo>
                <a:lnTo>
                  <a:pt x="38100" y="837565"/>
                </a:lnTo>
                <a:lnTo>
                  <a:pt x="33020" y="831215"/>
                </a:lnTo>
                <a:lnTo>
                  <a:pt x="28575" y="825500"/>
                </a:lnTo>
                <a:lnTo>
                  <a:pt x="24130" y="819150"/>
                </a:lnTo>
                <a:lnTo>
                  <a:pt x="19685" y="812800"/>
                </a:lnTo>
                <a:lnTo>
                  <a:pt x="16510" y="805815"/>
                </a:lnTo>
                <a:lnTo>
                  <a:pt x="12700" y="798830"/>
                </a:lnTo>
                <a:lnTo>
                  <a:pt x="10160" y="791845"/>
                </a:lnTo>
                <a:lnTo>
                  <a:pt x="7620" y="784225"/>
                </a:lnTo>
                <a:lnTo>
                  <a:pt x="5080" y="777240"/>
                </a:lnTo>
                <a:lnTo>
                  <a:pt x="3175" y="769620"/>
                </a:lnTo>
                <a:lnTo>
                  <a:pt x="1905" y="762000"/>
                </a:lnTo>
                <a:lnTo>
                  <a:pt x="635" y="754380"/>
                </a:lnTo>
                <a:lnTo>
                  <a:pt x="0" y="746760"/>
                </a:lnTo>
                <a:lnTo>
                  <a:pt x="0" y="739140"/>
                </a:lnTo>
                <a:lnTo>
                  <a:pt x="0" y="147320"/>
                </a:lnTo>
                <a:close/>
              </a:path>
            </a:pathLst>
          </a:cu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0" tIns="0" rIns="0" bIns="0" rtlCol="0"/>
          <a:lstStyle/>
          <a:p>
            <a:endParaRPr/>
          </a:p>
        </p:txBody>
      </p:sp>
      <p:sp>
        <p:nvSpPr>
          <p:cNvPr id="94" name="bg object 41">
            <a:extLst>
              <a:ext uri="{FF2B5EF4-FFF2-40B4-BE49-F238E27FC236}">
                <a16:creationId xmlns:a16="http://schemas.microsoft.com/office/drawing/2014/main" id="{3BC4EA4B-B58A-453A-E916-B58424E99F44}"/>
              </a:ext>
            </a:extLst>
          </p:cNvPr>
          <p:cNvSpPr/>
          <p:nvPr/>
        </p:nvSpPr>
        <p:spPr>
          <a:xfrm>
            <a:off x="8401050" y="3876001"/>
            <a:ext cx="1886585" cy="1934210"/>
          </a:xfrm>
          <a:custGeom>
            <a:avLst/>
            <a:gdLst/>
            <a:ahLst/>
            <a:cxnLst/>
            <a:rect l="l" t="t" r="r" b="b"/>
            <a:pathLst>
              <a:path w="1886584" h="1934210">
                <a:moveTo>
                  <a:pt x="0" y="118745"/>
                </a:moveTo>
                <a:lnTo>
                  <a:pt x="0" y="112395"/>
                </a:lnTo>
                <a:lnTo>
                  <a:pt x="635" y="106045"/>
                </a:lnTo>
                <a:lnTo>
                  <a:pt x="10160" y="70485"/>
                </a:lnTo>
                <a:lnTo>
                  <a:pt x="12700" y="64770"/>
                </a:lnTo>
                <a:lnTo>
                  <a:pt x="15875" y="59055"/>
                </a:lnTo>
                <a:lnTo>
                  <a:pt x="19050" y="53975"/>
                </a:lnTo>
                <a:lnTo>
                  <a:pt x="22860" y="48895"/>
                </a:lnTo>
                <a:lnTo>
                  <a:pt x="26670" y="43815"/>
                </a:lnTo>
                <a:lnTo>
                  <a:pt x="30480" y="39370"/>
                </a:lnTo>
                <a:lnTo>
                  <a:pt x="34925" y="34925"/>
                </a:lnTo>
                <a:lnTo>
                  <a:pt x="39370" y="30480"/>
                </a:lnTo>
                <a:lnTo>
                  <a:pt x="43815" y="26670"/>
                </a:lnTo>
                <a:lnTo>
                  <a:pt x="48895" y="22860"/>
                </a:lnTo>
                <a:lnTo>
                  <a:pt x="53975" y="19050"/>
                </a:lnTo>
                <a:lnTo>
                  <a:pt x="59690" y="15875"/>
                </a:lnTo>
                <a:lnTo>
                  <a:pt x="64770" y="12700"/>
                </a:lnTo>
                <a:lnTo>
                  <a:pt x="70485" y="10160"/>
                </a:lnTo>
                <a:lnTo>
                  <a:pt x="112395" y="0"/>
                </a:lnTo>
                <a:lnTo>
                  <a:pt x="118745" y="0"/>
                </a:lnTo>
                <a:lnTo>
                  <a:pt x="1767205" y="0"/>
                </a:lnTo>
                <a:lnTo>
                  <a:pt x="1773555" y="0"/>
                </a:lnTo>
                <a:lnTo>
                  <a:pt x="1779905" y="635"/>
                </a:lnTo>
                <a:lnTo>
                  <a:pt x="1815465" y="10160"/>
                </a:lnTo>
                <a:lnTo>
                  <a:pt x="1821180" y="12700"/>
                </a:lnTo>
                <a:lnTo>
                  <a:pt x="1826895" y="15875"/>
                </a:lnTo>
                <a:lnTo>
                  <a:pt x="1831975" y="19050"/>
                </a:lnTo>
                <a:lnTo>
                  <a:pt x="1837055" y="22860"/>
                </a:lnTo>
                <a:lnTo>
                  <a:pt x="1842135" y="26670"/>
                </a:lnTo>
                <a:lnTo>
                  <a:pt x="1846580" y="30480"/>
                </a:lnTo>
                <a:lnTo>
                  <a:pt x="1851025" y="34925"/>
                </a:lnTo>
                <a:lnTo>
                  <a:pt x="1855470" y="39370"/>
                </a:lnTo>
                <a:lnTo>
                  <a:pt x="1859280" y="43815"/>
                </a:lnTo>
                <a:lnTo>
                  <a:pt x="1863090" y="48895"/>
                </a:lnTo>
                <a:lnTo>
                  <a:pt x="1866900" y="53975"/>
                </a:lnTo>
                <a:lnTo>
                  <a:pt x="1870075" y="59690"/>
                </a:lnTo>
                <a:lnTo>
                  <a:pt x="1873250" y="64770"/>
                </a:lnTo>
                <a:lnTo>
                  <a:pt x="1875790" y="70485"/>
                </a:lnTo>
                <a:lnTo>
                  <a:pt x="1885950" y="112395"/>
                </a:lnTo>
                <a:lnTo>
                  <a:pt x="1885950" y="118745"/>
                </a:lnTo>
                <a:lnTo>
                  <a:pt x="1886585" y="595630"/>
                </a:lnTo>
                <a:lnTo>
                  <a:pt x="1885950" y="595630"/>
                </a:lnTo>
                <a:lnTo>
                  <a:pt x="1885950" y="601980"/>
                </a:lnTo>
                <a:lnTo>
                  <a:pt x="1885315" y="607695"/>
                </a:lnTo>
                <a:lnTo>
                  <a:pt x="1875790" y="643890"/>
                </a:lnTo>
                <a:lnTo>
                  <a:pt x="1873250" y="649605"/>
                </a:lnTo>
                <a:lnTo>
                  <a:pt x="1870075" y="654685"/>
                </a:lnTo>
                <a:lnTo>
                  <a:pt x="1866900" y="660400"/>
                </a:lnTo>
                <a:lnTo>
                  <a:pt x="1863725" y="665480"/>
                </a:lnTo>
                <a:lnTo>
                  <a:pt x="1859915" y="669925"/>
                </a:lnTo>
                <a:lnTo>
                  <a:pt x="1855470" y="675005"/>
                </a:lnTo>
                <a:lnTo>
                  <a:pt x="1851660" y="679450"/>
                </a:lnTo>
                <a:lnTo>
                  <a:pt x="1847215" y="683895"/>
                </a:lnTo>
                <a:lnTo>
                  <a:pt x="1842135" y="687705"/>
                </a:lnTo>
                <a:lnTo>
                  <a:pt x="1837055" y="691515"/>
                </a:lnTo>
                <a:lnTo>
                  <a:pt x="1831975" y="694690"/>
                </a:lnTo>
                <a:lnTo>
                  <a:pt x="1826895" y="698500"/>
                </a:lnTo>
                <a:lnTo>
                  <a:pt x="1821815" y="701040"/>
                </a:lnTo>
                <a:lnTo>
                  <a:pt x="1816100" y="704215"/>
                </a:lnTo>
                <a:lnTo>
                  <a:pt x="1810385" y="706120"/>
                </a:lnTo>
                <a:lnTo>
                  <a:pt x="1804670" y="708660"/>
                </a:lnTo>
                <a:lnTo>
                  <a:pt x="1798320" y="709930"/>
                </a:lnTo>
                <a:lnTo>
                  <a:pt x="1792605" y="711835"/>
                </a:lnTo>
                <a:lnTo>
                  <a:pt x="1786255" y="713105"/>
                </a:lnTo>
                <a:lnTo>
                  <a:pt x="1779905" y="713740"/>
                </a:lnTo>
                <a:lnTo>
                  <a:pt x="1774190" y="714375"/>
                </a:lnTo>
                <a:lnTo>
                  <a:pt x="1767840" y="714375"/>
                </a:lnTo>
                <a:lnTo>
                  <a:pt x="118745" y="715010"/>
                </a:lnTo>
                <a:lnTo>
                  <a:pt x="118745" y="714375"/>
                </a:lnTo>
                <a:lnTo>
                  <a:pt x="112395" y="714375"/>
                </a:lnTo>
                <a:lnTo>
                  <a:pt x="106680" y="713740"/>
                </a:lnTo>
                <a:lnTo>
                  <a:pt x="100330" y="713105"/>
                </a:lnTo>
                <a:lnTo>
                  <a:pt x="93980" y="711835"/>
                </a:lnTo>
                <a:lnTo>
                  <a:pt x="88265" y="710565"/>
                </a:lnTo>
                <a:lnTo>
                  <a:pt x="81915" y="708660"/>
                </a:lnTo>
                <a:lnTo>
                  <a:pt x="76200" y="706755"/>
                </a:lnTo>
                <a:lnTo>
                  <a:pt x="70485" y="704215"/>
                </a:lnTo>
                <a:lnTo>
                  <a:pt x="64770" y="701675"/>
                </a:lnTo>
                <a:lnTo>
                  <a:pt x="59690" y="698500"/>
                </a:lnTo>
                <a:lnTo>
                  <a:pt x="53975" y="695325"/>
                </a:lnTo>
                <a:lnTo>
                  <a:pt x="48895" y="692150"/>
                </a:lnTo>
                <a:lnTo>
                  <a:pt x="44450" y="688340"/>
                </a:lnTo>
                <a:lnTo>
                  <a:pt x="39370" y="683895"/>
                </a:lnTo>
                <a:lnTo>
                  <a:pt x="34925" y="680085"/>
                </a:lnTo>
                <a:lnTo>
                  <a:pt x="30480" y="675640"/>
                </a:lnTo>
                <a:lnTo>
                  <a:pt x="26670" y="670560"/>
                </a:lnTo>
                <a:lnTo>
                  <a:pt x="22860" y="665480"/>
                </a:lnTo>
                <a:lnTo>
                  <a:pt x="19685" y="660400"/>
                </a:lnTo>
                <a:lnTo>
                  <a:pt x="15875" y="655320"/>
                </a:lnTo>
                <a:lnTo>
                  <a:pt x="13335" y="650240"/>
                </a:lnTo>
                <a:lnTo>
                  <a:pt x="10160" y="644525"/>
                </a:lnTo>
                <a:lnTo>
                  <a:pt x="8255" y="638810"/>
                </a:lnTo>
                <a:lnTo>
                  <a:pt x="5715" y="633095"/>
                </a:lnTo>
                <a:lnTo>
                  <a:pt x="4445" y="626745"/>
                </a:lnTo>
                <a:lnTo>
                  <a:pt x="2540" y="621030"/>
                </a:lnTo>
                <a:lnTo>
                  <a:pt x="1270" y="614680"/>
                </a:lnTo>
                <a:lnTo>
                  <a:pt x="635" y="608330"/>
                </a:lnTo>
                <a:lnTo>
                  <a:pt x="0" y="602615"/>
                </a:lnTo>
                <a:lnTo>
                  <a:pt x="0" y="596265"/>
                </a:lnTo>
                <a:lnTo>
                  <a:pt x="0" y="118745"/>
                </a:lnTo>
                <a:close/>
              </a:path>
              <a:path w="1886584" h="1934210">
                <a:moveTo>
                  <a:pt x="8890" y="956945"/>
                </a:moveTo>
                <a:lnTo>
                  <a:pt x="8890" y="946785"/>
                </a:lnTo>
                <a:lnTo>
                  <a:pt x="10160" y="936625"/>
                </a:lnTo>
                <a:lnTo>
                  <a:pt x="18415" y="896620"/>
                </a:lnTo>
                <a:lnTo>
                  <a:pt x="26035" y="877570"/>
                </a:lnTo>
                <a:lnTo>
                  <a:pt x="29845" y="868680"/>
                </a:lnTo>
                <a:lnTo>
                  <a:pt x="34925" y="859155"/>
                </a:lnTo>
                <a:lnTo>
                  <a:pt x="40640" y="850900"/>
                </a:lnTo>
                <a:lnTo>
                  <a:pt x="46355" y="842645"/>
                </a:lnTo>
                <a:lnTo>
                  <a:pt x="52070" y="834390"/>
                </a:lnTo>
                <a:lnTo>
                  <a:pt x="59055" y="826770"/>
                </a:lnTo>
                <a:lnTo>
                  <a:pt x="66040" y="819150"/>
                </a:lnTo>
                <a:lnTo>
                  <a:pt x="73660" y="812165"/>
                </a:lnTo>
                <a:lnTo>
                  <a:pt x="81280" y="805180"/>
                </a:lnTo>
                <a:lnTo>
                  <a:pt x="89535" y="799465"/>
                </a:lnTo>
                <a:lnTo>
                  <a:pt x="97790" y="793750"/>
                </a:lnTo>
                <a:lnTo>
                  <a:pt x="106680" y="788035"/>
                </a:lnTo>
                <a:lnTo>
                  <a:pt x="115570" y="782955"/>
                </a:lnTo>
                <a:lnTo>
                  <a:pt x="124460" y="779145"/>
                </a:lnTo>
                <a:lnTo>
                  <a:pt x="133985" y="774700"/>
                </a:lnTo>
                <a:lnTo>
                  <a:pt x="173355" y="764540"/>
                </a:lnTo>
                <a:lnTo>
                  <a:pt x="183515" y="763270"/>
                </a:lnTo>
                <a:lnTo>
                  <a:pt x="193675" y="762000"/>
                </a:lnTo>
                <a:lnTo>
                  <a:pt x="203835" y="762000"/>
                </a:lnTo>
                <a:lnTo>
                  <a:pt x="1671320" y="762000"/>
                </a:lnTo>
                <a:lnTo>
                  <a:pt x="1681480" y="762000"/>
                </a:lnTo>
                <a:lnTo>
                  <a:pt x="1691640" y="763270"/>
                </a:lnTo>
                <a:lnTo>
                  <a:pt x="1731645" y="771525"/>
                </a:lnTo>
                <a:lnTo>
                  <a:pt x="1750695" y="779145"/>
                </a:lnTo>
                <a:lnTo>
                  <a:pt x="1759585" y="782955"/>
                </a:lnTo>
                <a:lnTo>
                  <a:pt x="1769110" y="788035"/>
                </a:lnTo>
                <a:lnTo>
                  <a:pt x="1777365" y="793750"/>
                </a:lnTo>
                <a:lnTo>
                  <a:pt x="1785620" y="799465"/>
                </a:lnTo>
                <a:lnTo>
                  <a:pt x="1793875" y="805180"/>
                </a:lnTo>
                <a:lnTo>
                  <a:pt x="1801495" y="812165"/>
                </a:lnTo>
                <a:lnTo>
                  <a:pt x="1809115" y="819150"/>
                </a:lnTo>
                <a:lnTo>
                  <a:pt x="1816100" y="826770"/>
                </a:lnTo>
                <a:lnTo>
                  <a:pt x="1823085" y="834390"/>
                </a:lnTo>
                <a:lnTo>
                  <a:pt x="1828800" y="842645"/>
                </a:lnTo>
                <a:lnTo>
                  <a:pt x="1834515" y="850900"/>
                </a:lnTo>
                <a:lnTo>
                  <a:pt x="1840230" y="859790"/>
                </a:lnTo>
                <a:lnTo>
                  <a:pt x="1845310" y="868680"/>
                </a:lnTo>
                <a:lnTo>
                  <a:pt x="1849120" y="877570"/>
                </a:lnTo>
                <a:lnTo>
                  <a:pt x="1853565" y="887095"/>
                </a:lnTo>
                <a:lnTo>
                  <a:pt x="1863725" y="926465"/>
                </a:lnTo>
                <a:lnTo>
                  <a:pt x="1864995" y="936625"/>
                </a:lnTo>
                <a:lnTo>
                  <a:pt x="1866265" y="946785"/>
                </a:lnTo>
                <a:lnTo>
                  <a:pt x="1866265" y="956945"/>
                </a:lnTo>
                <a:lnTo>
                  <a:pt x="1866900" y="1738630"/>
                </a:lnTo>
                <a:lnTo>
                  <a:pt x="1866265" y="1738630"/>
                </a:lnTo>
                <a:lnTo>
                  <a:pt x="1866265" y="1748790"/>
                </a:lnTo>
                <a:lnTo>
                  <a:pt x="1864995" y="1758950"/>
                </a:lnTo>
                <a:lnTo>
                  <a:pt x="1863725" y="1769110"/>
                </a:lnTo>
                <a:lnTo>
                  <a:pt x="1853565" y="1808480"/>
                </a:lnTo>
                <a:lnTo>
                  <a:pt x="1840230" y="1835785"/>
                </a:lnTo>
                <a:lnTo>
                  <a:pt x="1835150" y="1844675"/>
                </a:lnTo>
                <a:lnTo>
                  <a:pt x="1829435" y="1852930"/>
                </a:lnTo>
                <a:lnTo>
                  <a:pt x="1823085" y="1861185"/>
                </a:lnTo>
                <a:lnTo>
                  <a:pt x="1816100" y="1868805"/>
                </a:lnTo>
                <a:lnTo>
                  <a:pt x="1809115" y="1876425"/>
                </a:lnTo>
                <a:lnTo>
                  <a:pt x="1778000" y="1901825"/>
                </a:lnTo>
                <a:lnTo>
                  <a:pt x="1760220" y="1911985"/>
                </a:lnTo>
                <a:lnTo>
                  <a:pt x="1751330" y="1916430"/>
                </a:lnTo>
                <a:lnTo>
                  <a:pt x="1741805" y="1920240"/>
                </a:lnTo>
                <a:lnTo>
                  <a:pt x="1732280" y="1924050"/>
                </a:lnTo>
                <a:lnTo>
                  <a:pt x="1722120" y="1926590"/>
                </a:lnTo>
                <a:lnTo>
                  <a:pt x="1712595" y="1929130"/>
                </a:lnTo>
                <a:lnTo>
                  <a:pt x="1702435" y="1931035"/>
                </a:lnTo>
                <a:lnTo>
                  <a:pt x="1692275" y="1932305"/>
                </a:lnTo>
                <a:lnTo>
                  <a:pt x="1682115" y="1933575"/>
                </a:lnTo>
                <a:lnTo>
                  <a:pt x="1671955" y="1933575"/>
                </a:lnTo>
                <a:lnTo>
                  <a:pt x="203835" y="1934210"/>
                </a:lnTo>
                <a:lnTo>
                  <a:pt x="203835" y="1933575"/>
                </a:lnTo>
                <a:lnTo>
                  <a:pt x="193675" y="1933575"/>
                </a:lnTo>
                <a:lnTo>
                  <a:pt x="183515" y="1932305"/>
                </a:lnTo>
                <a:lnTo>
                  <a:pt x="173355" y="1931035"/>
                </a:lnTo>
                <a:lnTo>
                  <a:pt x="133985" y="1920875"/>
                </a:lnTo>
                <a:lnTo>
                  <a:pt x="106680" y="1907540"/>
                </a:lnTo>
                <a:lnTo>
                  <a:pt x="97790" y="1902460"/>
                </a:lnTo>
                <a:lnTo>
                  <a:pt x="89535" y="1896745"/>
                </a:lnTo>
                <a:lnTo>
                  <a:pt x="81280" y="1890395"/>
                </a:lnTo>
                <a:lnTo>
                  <a:pt x="73660" y="1883410"/>
                </a:lnTo>
                <a:lnTo>
                  <a:pt x="66040" y="1876425"/>
                </a:lnTo>
                <a:lnTo>
                  <a:pt x="40640" y="1845310"/>
                </a:lnTo>
                <a:lnTo>
                  <a:pt x="30480" y="1827530"/>
                </a:lnTo>
                <a:lnTo>
                  <a:pt x="26035" y="1818640"/>
                </a:lnTo>
                <a:lnTo>
                  <a:pt x="22225" y="1809115"/>
                </a:lnTo>
                <a:lnTo>
                  <a:pt x="18415" y="1799590"/>
                </a:lnTo>
                <a:lnTo>
                  <a:pt x="15875" y="1789430"/>
                </a:lnTo>
                <a:lnTo>
                  <a:pt x="13335" y="1779905"/>
                </a:lnTo>
                <a:lnTo>
                  <a:pt x="11430" y="1769745"/>
                </a:lnTo>
                <a:lnTo>
                  <a:pt x="10160" y="1759585"/>
                </a:lnTo>
                <a:lnTo>
                  <a:pt x="8890" y="1749425"/>
                </a:lnTo>
                <a:lnTo>
                  <a:pt x="8890" y="1739265"/>
                </a:lnTo>
                <a:lnTo>
                  <a:pt x="8890" y="956945"/>
                </a:lnTo>
                <a:close/>
              </a:path>
            </a:pathLst>
          </a:cu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0" tIns="0" rIns="0" bIns="0" rtlCol="0"/>
          <a:lstStyle/>
          <a:p>
            <a:endParaRPr/>
          </a:p>
        </p:txBody>
      </p:sp>
      <p:sp>
        <p:nvSpPr>
          <p:cNvPr id="95" name="bg object 42">
            <a:extLst>
              <a:ext uri="{FF2B5EF4-FFF2-40B4-BE49-F238E27FC236}">
                <a16:creationId xmlns:a16="http://schemas.microsoft.com/office/drawing/2014/main" id="{6844CBFC-0537-6C33-528B-0731057C86B8}"/>
              </a:ext>
            </a:extLst>
          </p:cNvPr>
          <p:cNvSpPr/>
          <p:nvPr/>
        </p:nvSpPr>
        <p:spPr>
          <a:xfrm>
            <a:off x="8305800" y="5886411"/>
            <a:ext cx="2058035" cy="1619885"/>
          </a:xfrm>
          <a:custGeom>
            <a:avLst/>
            <a:gdLst/>
            <a:ahLst/>
            <a:cxnLst/>
            <a:rect l="l" t="t" r="r" b="b"/>
            <a:pathLst>
              <a:path w="2058034" h="1619884">
                <a:moveTo>
                  <a:pt x="132715" y="152400"/>
                </a:moveTo>
                <a:lnTo>
                  <a:pt x="132715" y="144145"/>
                </a:lnTo>
                <a:lnTo>
                  <a:pt x="133350" y="136525"/>
                </a:lnTo>
                <a:lnTo>
                  <a:pt x="134620" y="128270"/>
                </a:lnTo>
                <a:lnTo>
                  <a:pt x="135890" y="120650"/>
                </a:lnTo>
                <a:lnTo>
                  <a:pt x="137795" y="113030"/>
                </a:lnTo>
                <a:lnTo>
                  <a:pt x="140335" y="105410"/>
                </a:lnTo>
                <a:lnTo>
                  <a:pt x="142875" y="97790"/>
                </a:lnTo>
                <a:lnTo>
                  <a:pt x="161925" y="62865"/>
                </a:lnTo>
                <a:lnTo>
                  <a:pt x="166370" y="56515"/>
                </a:lnTo>
                <a:lnTo>
                  <a:pt x="172085" y="50165"/>
                </a:lnTo>
                <a:lnTo>
                  <a:pt x="177165" y="44450"/>
                </a:lnTo>
                <a:lnTo>
                  <a:pt x="182880" y="39370"/>
                </a:lnTo>
                <a:lnTo>
                  <a:pt x="189230" y="33655"/>
                </a:lnTo>
                <a:lnTo>
                  <a:pt x="195580" y="29210"/>
                </a:lnTo>
                <a:lnTo>
                  <a:pt x="201930" y="24765"/>
                </a:lnTo>
                <a:lnTo>
                  <a:pt x="238125" y="7620"/>
                </a:lnTo>
                <a:lnTo>
                  <a:pt x="245745" y="5080"/>
                </a:lnTo>
                <a:lnTo>
                  <a:pt x="253365" y="3175"/>
                </a:lnTo>
                <a:lnTo>
                  <a:pt x="260985" y="1905"/>
                </a:lnTo>
                <a:lnTo>
                  <a:pt x="269240" y="635"/>
                </a:lnTo>
                <a:lnTo>
                  <a:pt x="276860" y="0"/>
                </a:lnTo>
                <a:lnTo>
                  <a:pt x="285115" y="0"/>
                </a:lnTo>
                <a:lnTo>
                  <a:pt x="1875790" y="0"/>
                </a:lnTo>
                <a:lnTo>
                  <a:pt x="1884045" y="0"/>
                </a:lnTo>
                <a:lnTo>
                  <a:pt x="1891665" y="635"/>
                </a:lnTo>
                <a:lnTo>
                  <a:pt x="1899920" y="1905"/>
                </a:lnTo>
                <a:lnTo>
                  <a:pt x="1907540" y="3175"/>
                </a:lnTo>
                <a:lnTo>
                  <a:pt x="1915160" y="5080"/>
                </a:lnTo>
                <a:lnTo>
                  <a:pt x="1922780" y="7620"/>
                </a:lnTo>
                <a:lnTo>
                  <a:pt x="1930400" y="10160"/>
                </a:lnTo>
                <a:lnTo>
                  <a:pt x="1965325" y="29210"/>
                </a:lnTo>
                <a:lnTo>
                  <a:pt x="1971675" y="33655"/>
                </a:lnTo>
                <a:lnTo>
                  <a:pt x="1978025" y="39370"/>
                </a:lnTo>
                <a:lnTo>
                  <a:pt x="1983740" y="44450"/>
                </a:lnTo>
                <a:lnTo>
                  <a:pt x="1988820" y="50165"/>
                </a:lnTo>
                <a:lnTo>
                  <a:pt x="1994535" y="56515"/>
                </a:lnTo>
                <a:lnTo>
                  <a:pt x="1998980" y="62865"/>
                </a:lnTo>
                <a:lnTo>
                  <a:pt x="2003425" y="69215"/>
                </a:lnTo>
                <a:lnTo>
                  <a:pt x="2020570" y="105410"/>
                </a:lnTo>
                <a:lnTo>
                  <a:pt x="2023110" y="113030"/>
                </a:lnTo>
                <a:lnTo>
                  <a:pt x="2025015" y="120650"/>
                </a:lnTo>
                <a:lnTo>
                  <a:pt x="2026285" y="128270"/>
                </a:lnTo>
                <a:lnTo>
                  <a:pt x="2027555" y="136525"/>
                </a:lnTo>
                <a:lnTo>
                  <a:pt x="2028190" y="144145"/>
                </a:lnTo>
                <a:lnTo>
                  <a:pt x="2028190" y="152400"/>
                </a:lnTo>
                <a:lnTo>
                  <a:pt x="2028825" y="761998"/>
                </a:lnTo>
                <a:lnTo>
                  <a:pt x="2028825" y="770253"/>
                </a:lnTo>
                <a:lnTo>
                  <a:pt x="2028190" y="777873"/>
                </a:lnTo>
                <a:lnTo>
                  <a:pt x="2026920" y="786128"/>
                </a:lnTo>
                <a:lnTo>
                  <a:pt x="2025650" y="793748"/>
                </a:lnTo>
                <a:lnTo>
                  <a:pt x="2023745" y="801368"/>
                </a:lnTo>
                <a:lnTo>
                  <a:pt x="2021205" y="808988"/>
                </a:lnTo>
                <a:lnTo>
                  <a:pt x="2018665" y="816608"/>
                </a:lnTo>
                <a:lnTo>
                  <a:pt x="1999615" y="851533"/>
                </a:lnTo>
                <a:lnTo>
                  <a:pt x="1995170" y="857883"/>
                </a:lnTo>
                <a:lnTo>
                  <a:pt x="1989455" y="864233"/>
                </a:lnTo>
                <a:lnTo>
                  <a:pt x="1984375" y="869948"/>
                </a:lnTo>
                <a:lnTo>
                  <a:pt x="1978660" y="875028"/>
                </a:lnTo>
                <a:lnTo>
                  <a:pt x="1972310" y="880743"/>
                </a:lnTo>
                <a:lnTo>
                  <a:pt x="1965960" y="885188"/>
                </a:lnTo>
                <a:lnTo>
                  <a:pt x="1959610" y="889633"/>
                </a:lnTo>
                <a:lnTo>
                  <a:pt x="1923415" y="906778"/>
                </a:lnTo>
                <a:lnTo>
                  <a:pt x="1915795" y="909318"/>
                </a:lnTo>
                <a:lnTo>
                  <a:pt x="1908175" y="911223"/>
                </a:lnTo>
                <a:lnTo>
                  <a:pt x="1900555" y="912493"/>
                </a:lnTo>
                <a:lnTo>
                  <a:pt x="1892300" y="913763"/>
                </a:lnTo>
                <a:lnTo>
                  <a:pt x="1884680" y="914398"/>
                </a:lnTo>
                <a:lnTo>
                  <a:pt x="1876425" y="914398"/>
                </a:lnTo>
                <a:lnTo>
                  <a:pt x="285115" y="915033"/>
                </a:lnTo>
                <a:lnTo>
                  <a:pt x="276860" y="915033"/>
                </a:lnTo>
                <a:lnTo>
                  <a:pt x="269240" y="914398"/>
                </a:lnTo>
                <a:lnTo>
                  <a:pt x="260985" y="913128"/>
                </a:lnTo>
                <a:lnTo>
                  <a:pt x="253365" y="911858"/>
                </a:lnTo>
                <a:lnTo>
                  <a:pt x="245745" y="909953"/>
                </a:lnTo>
                <a:lnTo>
                  <a:pt x="238125" y="907413"/>
                </a:lnTo>
                <a:lnTo>
                  <a:pt x="230505" y="904873"/>
                </a:lnTo>
                <a:lnTo>
                  <a:pt x="195580" y="885823"/>
                </a:lnTo>
                <a:lnTo>
                  <a:pt x="189230" y="881378"/>
                </a:lnTo>
                <a:lnTo>
                  <a:pt x="182880" y="875663"/>
                </a:lnTo>
                <a:lnTo>
                  <a:pt x="177165" y="870583"/>
                </a:lnTo>
                <a:lnTo>
                  <a:pt x="172085" y="864868"/>
                </a:lnTo>
                <a:lnTo>
                  <a:pt x="166370" y="858518"/>
                </a:lnTo>
                <a:lnTo>
                  <a:pt x="161925" y="852168"/>
                </a:lnTo>
                <a:lnTo>
                  <a:pt x="157480" y="845818"/>
                </a:lnTo>
                <a:lnTo>
                  <a:pt x="140335" y="809623"/>
                </a:lnTo>
                <a:lnTo>
                  <a:pt x="137795" y="802003"/>
                </a:lnTo>
                <a:lnTo>
                  <a:pt x="135890" y="794383"/>
                </a:lnTo>
                <a:lnTo>
                  <a:pt x="134620" y="786763"/>
                </a:lnTo>
                <a:lnTo>
                  <a:pt x="133350" y="778508"/>
                </a:lnTo>
                <a:lnTo>
                  <a:pt x="132715" y="770888"/>
                </a:lnTo>
                <a:lnTo>
                  <a:pt x="132715" y="762633"/>
                </a:lnTo>
                <a:lnTo>
                  <a:pt x="132715" y="152400"/>
                </a:lnTo>
                <a:close/>
              </a:path>
              <a:path w="2058034" h="1619884">
                <a:moveTo>
                  <a:pt x="0" y="1079498"/>
                </a:moveTo>
                <a:lnTo>
                  <a:pt x="0" y="1073783"/>
                </a:lnTo>
                <a:lnTo>
                  <a:pt x="635" y="1068068"/>
                </a:lnTo>
                <a:lnTo>
                  <a:pt x="1270" y="1062353"/>
                </a:lnTo>
                <a:lnTo>
                  <a:pt x="2540" y="1057273"/>
                </a:lnTo>
                <a:lnTo>
                  <a:pt x="3810" y="1051558"/>
                </a:lnTo>
                <a:lnTo>
                  <a:pt x="5080" y="1045843"/>
                </a:lnTo>
                <a:lnTo>
                  <a:pt x="6985" y="1040763"/>
                </a:lnTo>
                <a:lnTo>
                  <a:pt x="9525" y="1035683"/>
                </a:lnTo>
                <a:lnTo>
                  <a:pt x="12065" y="1030603"/>
                </a:lnTo>
                <a:lnTo>
                  <a:pt x="14605" y="1025523"/>
                </a:lnTo>
                <a:lnTo>
                  <a:pt x="17145" y="1020443"/>
                </a:lnTo>
                <a:lnTo>
                  <a:pt x="20320" y="1015998"/>
                </a:lnTo>
                <a:lnTo>
                  <a:pt x="24130" y="1011553"/>
                </a:lnTo>
                <a:lnTo>
                  <a:pt x="27940" y="1007108"/>
                </a:lnTo>
                <a:lnTo>
                  <a:pt x="31750" y="1003298"/>
                </a:lnTo>
                <a:lnTo>
                  <a:pt x="35560" y="999488"/>
                </a:lnTo>
                <a:lnTo>
                  <a:pt x="40005" y="995678"/>
                </a:lnTo>
                <a:lnTo>
                  <a:pt x="44450" y="991868"/>
                </a:lnTo>
                <a:lnTo>
                  <a:pt x="48895" y="988693"/>
                </a:lnTo>
                <a:lnTo>
                  <a:pt x="53975" y="986153"/>
                </a:lnTo>
                <a:lnTo>
                  <a:pt x="59055" y="983613"/>
                </a:lnTo>
                <a:lnTo>
                  <a:pt x="64135" y="981073"/>
                </a:lnTo>
                <a:lnTo>
                  <a:pt x="69215" y="978533"/>
                </a:lnTo>
                <a:lnTo>
                  <a:pt x="74295" y="976628"/>
                </a:lnTo>
                <a:lnTo>
                  <a:pt x="80010" y="975358"/>
                </a:lnTo>
                <a:lnTo>
                  <a:pt x="85725" y="974088"/>
                </a:lnTo>
                <a:lnTo>
                  <a:pt x="90805" y="972818"/>
                </a:lnTo>
                <a:lnTo>
                  <a:pt x="96520" y="972183"/>
                </a:lnTo>
                <a:lnTo>
                  <a:pt x="102235" y="971548"/>
                </a:lnTo>
                <a:lnTo>
                  <a:pt x="107950" y="971548"/>
                </a:lnTo>
                <a:lnTo>
                  <a:pt x="1949450" y="971548"/>
                </a:lnTo>
                <a:lnTo>
                  <a:pt x="1955165" y="971548"/>
                </a:lnTo>
                <a:lnTo>
                  <a:pt x="1960880" y="972183"/>
                </a:lnTo>
                <a:lnTo>
                  <a:pt x="1966595" y="972818"/>
                </a:lnTo>
                <a:lnTo>
                  <a:pt x="1971675" y="974088"/>
                </a:lnTo>
                <a:lnTo>
                  <a:pt x="1977390" y="975358"/>
                </a:lnTo>
                <a:lnTo>
                  <a:pt x="1983105" y="976628"/>
                </a:lnTo>
                <a:lnTo>
                  <a:pt x="1988185" y="978533"/>
                </a:lnTo>
                <a:lnTo>
                  <a:pt x="1993265" y="981073"/>
                </a:lnTo>
                <a:lnTo>
                  <a:pt x="1998345" y="983613"/>
                </a:lnTo>
                <a:lnTo>
                  <a:pt x="2003425" y="986153"/>
                </a:lnTo>
                <a:lnTo>
                  <a:pt x="2008505" y="988693"/>
                </a:lnTo>
                <a:lnTo>
                  <a:pt x="2012950" y="991868"/>
                </a:lnTo>
                <a:lnTo>
                  <a:pt x="2017395" y="995678"/>
                </a:lnTo>
                <a:lnTo>
                  <a:pt x="2021840" y="999488"/>
                </a:lnTo>
                <a:lnTo>
                  <a:pt x="2025650" y="1003298"/>
                </a:lnTo>
                <a:lnTo>
                  <a:pt x="2029460" y="1007108"/>
                </a:lnTo>
                <a:lnTo>
                  <a:pt x="2033270" y="1011553"/>
                </a:lnTo>
                <a:lnTo>
                  <a:pt x="2037080" y="1015998"/>
                </a:lnTo>
                <a:lnTo>
                  <a:pt x="2040255" y="1020443"/>
                </a:lnTo>
                <a:lnTo>
                  <a:pt x="2042795" y="1025523"/>
                </a:lnTo>
                <a:lnTo>
                  <a:pt x="2045335" y="1030603"/>
                </a:lnTo>
                <a:lnTo>
                  <a:pt x="2047875" y="1035683"/>
                </a:lnTo>
                <a:lnTo>
                  <a:pt x="2050415" y="1040763"/>
                </a:lnTo>
                <a:lnTo>
                  <a:pt x="2052320" y="1045843"/>
                </a:lnTo>
                <a:lnTo>
                  <a:pt x="2053590" y="1051558"/>
                </a:lnTo>
                <a:lnTo>
                  <a:pt x="2054860" y="1057273"/>
                </a:lnTo>
                <a:lnTo>
                  <a:pt x="2056130" y="1062353"/>
                </a:lnTo>
                <a:lnTo>
                  <a:pt x="2056765" y="1068068"/>
                </a:lnTo>
                <a:lnTo>
                  <a:pt x="2057400" y="1073783"/>
                </a:lnTo>
                <a:lnTo>
                  <a:pt x="2057400" y="1079498"/>
                </a:lnTo>
                <a:lnTo>
                  <a:pt x="2058035" y="1511298"/>
                </a:lnTo>
                <a:lnTo>
                  <a:pt x="2058035" y="1517013"/>
                </a:lnTo>
                <a:lnTo>
                  <a:pt x="2057400" y="1522728"/>
                </a:lnTo>
                <a:lnTo>
                  <a:pt x="2056765" y="1528443"/>
                </a:lnTo>
                <a:lnTo>
                  <a:pt x="2055495" y="1533523"/>
                </a:lnTo>
                <a:lnTo>
                  <a:pt x="2054225" y="1539238"/>
                </a:lnTo>
                <a:lnTo>
                  <a:pt x="2052955" y="1544953"/>
                </a:lnTo>
                <a:lnTo>
                  <a:pt x="2051050" y="1550033"/>
                </a:lnTo>
                <a:lnTo>
                  <a:pt x="2048510" y="1555113"/>
                </a:lnTo>
                <a:lnTo>
                  <a:pt x="2045970" y="1560193"/>
                </a:lnTo>
                <a:lnTo>
                  <a:pt x="2043430" y="1565273"/>
                </a:lnTo>
                <a:lnTo>
                  <a:pt x="2040890" y="1570353"/>
                </a:lnTo>
                <a:lnTo>
                  <a:pt x="2037715" y="1574798"/>
                </a:lnTo>
                <a:lnTo>
                  <a:pt x="2033905" y="1579243"/>
                </a:lnTo>
                <a:lnTo>
                  <a:pt x="2030095" y="1583688"/>
                </a:lnTo>
                <a:lnTo>
                  <a:pt x="2026285" y="1587498"/>
                </a:lnTo>
                <a:lnTo>
                  <a:pt x="2022475" y="1591308"/>
                </a:lnTo>
                <a:lnTo>
                  <a:pt x="2018030" y="1595118"/>
                </a:lnTo>
                <a:lnTo>
                  <a:pt x="2013585" y="1598928"/>
                </a:lnTo>
                <a:lnTo>
                  <a:pt x="2009140" y="1602103"/>
                </a:lnTo>
                <a:lnTo>
                  <a:pt x="2004060" y="1604643"/>
                </a:lnTo>
                <a:lnTo>
                  <a:pt x="1998980" y="1607183"/>
                </a:lnTo>
                <a:lnTo>
                  <a:pt x="1993900" y="1609723"/>
                </a:lnTo>
                <a:lnTo>
                  <a:pt x="1988820" y="1612263"/>
                </a:lnTo>
                <a:lnTo>
                  <a:pt x="1983740" y="1614168"/>
                </a:lnTo>
                <a:lnTo>
                  <a:pt x="1978025" y="1615438"/>
                </a:lnTo>
                <a:lnTo>
                  <a:pt x="1972310" y="1616708"/>
                </a:lnTo>
                <a:lnTo>
                  <a:pt x="1967230" y="1617978"/>
                </a:lnTo>
                <a:lnTo>
                  <a:pt x="1961515" y="1618613"/>
                </a:lnTo>
                <a:lnTo>
                  <a:pt x="1955800" y="1619248"/>
                </a:lnTo>
                <a:lnTo>
                  <a:pt x="1950085" y="1619248"/>
                </a:lnTo>
                <a:lnTo>
                  <a:pt x="107950" y="1619883"/>
                </a:lnTo>
                <a:lnTo>
                  <a:pt x="102235" y="1619883"/>
                </a:lnTo>
                <a:lnTo>
                  <a:pt x="96520" y="1619248"/>
                </a:lnTo>
                <a:lnTo>
                  <a:pt x="90805" y="1618613"/>
                </a:lnTo>
                <a:lnTo>
                  <a:pt x="85725" y="1617343"/>
                </a:lnTo>
                <a:lnTo>
                  <a:pt x="80010" y="1616073"/>
                </a:lnTo>
                <a:lnTo>
                  <a:pt x="74295" y="1614803"/>
                </a:lnTo>
                <a:lnTo>
                  <a:pt x="69215" y="1612898"/>
                </a:lnTo>
                <a:lnTo>
                  <a:pt x="64135" y="1610358"/>
                </a:lnTo>
                <a:lnTo>
                  <a:pt x="59055" y="1607818"/>
                </a:lnTo>
                <a:lnTo>
                  <a:pt x="53975" y="1605278"/>
                </a:lnTo>
                <a:lnTo>
                  <a:pt x="48895" y="1602738"/>
                </a:lnTo>
                <a:lnTo>
                  <a:pt x="44450" y="1599563"/>
                </a:lnTo>
                <a:lnTo>
                  <a:pt x="40005" y="1595753"/>
                </a:lnTo>
                <a:lnTo>
                  <a:pt x="35560" y="1591943"/>
                </a:lnTo>
                <a:lnTo>
                  <a:pt x="31750" y="1588133"/>
                </a:lnTo>
                <a:lnTo>
                  <a:pt x="27940" y="1584323"/>
                </a:lnTo>
                <a:lnTo>
                  <a:pt x="24130" y="1579878"/>
                </a:lnTo>
                <a:lnTo>
                  <a:pt x="20320" y="1575433"/>
                </a:lnTo>
                <a:lnTo>
                  <a:pt x="17145" y="1570988"/>
                </a:lnTo>
                <a:lnTo>
                  <a:pt x="14605" y="1565908"/>
                </a:lnTo>
                <a:lnTo>
                  <a:pt x="12065" y="1560828"/>
                </a:lnTo>
                <a:lnTo>
                  <a:pt x="9525" y="1555748"/>
                </a:lnTo>
                <a:lnTo>
                  <a:pt x="6985" y="1550668"/>
                </a:lnTo>
                <a:lnTo>
                  <a:pt x="5080" y="1545588"/>
                </a:lnTo>
                <a:lnTo>
                  <a:pt x="3810" y="1539873"/>
                </a:lnTo>
                <a:lnTo>
                  <a:pt x="2540" y="1534158"/>
                </a:lnTo>
                <a:lnTo>
                  <a:pt x="1270" y="1529078"/>
                </a:lnTo>
                <a:lnTo>
                  <a:pt x="635" y="1523363"/>
                </a:lnTo>
                <a:lnTo>
                  <a:pt x="0" y="1517648"/>
                </a:lnTo>
                <a:lnTo>
                  <a:pt x="0" y="1511933"/>
                </a:lnTo>
                <a:lnTo>
                  <a:pt x="0" y="1079498"/>
                </a:lnTo>
                <a:close/>
              </a:path>
            </a:pathLst>
          </a:cu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0" tIns="0" rIns="0" bIns="0" rtlCol="0"/>
          <a:lstStyle/>
          <a:p>
            <a:endParaRPr/>
          </a:p>
        </p:txBody>
      </p:sp>
      <p:sp>
        <p:nvSpPr>
          <p:cNvPr id="98" name="bg object 45">
            <a:extLst>
              <a:ext uri="{FF2B5EF4-FFF2-40B4-BE49-F238E27FC236}">
                <a16:creationId xmlns:a16="http://schemas.microsoft.com/office/drawing/2014/main" id="{9023CD03-699C-8856-D28A-778CD6390433}"/>
              </a:ext>
            </a:extLst>
          </p:cNvPr>
          <p:cNvSpPr/>
          <p:nvPr/>
        </p:nvSpPr>
        <p:spPr>
          <a:xfrm>
            <a:off x="1009650" y="2152611"/>
            <a:ext cx="9525" cy="123825"/>
          </a:xfrm>
          <a:custGeom>
            <a:avLst/>
            <a:gdLst/>
            <a:ahLst/>
            <a:cxnLst/>
            <a:rect l="l" t="t" r="r" b="b"/>
            <a:pathLst>
              <a:path w="9525" h="123825">
                <a:moveTo>
                  <a:pt x="4762" y="-3175"/>
                </a:moveTo>
                <a:lnTo>
                  <a:pt x="4762" y="127000"/>
                </a:lnTo>
              </a:path>
            </a:pathLst>
          </a:cu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0</Words>
  <Application>Microsoft Office PowerPoint</Application>
  <PresentationFormat>Personalizado</PresentationFormat>
  <Paragraphs>0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1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3" baseType="lpstr">
      <vt:lpstr>Calibri</vt:lpstr>
      <vt:lpstr>Office Theme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revision>1</cp:revision>
  <dcterms:created xsi:type="dcterms:W3CDTF">2022-05-18T08:57:06Z</dcterms:created>
  <dcterms:modified xsi:type="dcterms:W3CDTF">2023-05-28T20:10:38Z</dcterms:modified>
</cp:coreProperties>
</file>