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Now" panose="020B0604020202020204" charset="0"/>
      <p:regular r:id="rId7"/>
    </p:embeddedFont>
    <p:embeddedFont>
      <p:font typeface="Now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H="1">
            <a:off x="1110677" y="1955374"/>
            <a:ext cx="768323" cy="944199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3" name="AutoShape 3"/>
          <p:cNvSpPr/>
          <p:nvPr/>
        </p:nvSpPr>
        <p:spPr>
          <a:xfrm>
            <a:off x="1879000" y="1955374"/>
            <a:ext cx="794651" cy="944199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4" name="AutoShape 4"/>
          <p:cNvSpPr/>
          <p:nvPr/>
        </p:nvSpPr>
        <p:spPr>
          <a:xfrm>
            <a:off x="4850053" y="1964539"/>
            <a:ext cx="808266" cy="937877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5" name="AutoShape 5"/>
          <p:cNvSpPr/>
          <p:nvPr/>
        </p:nvSpPr>
        <p:spPr>
          <a:xfrm flipV="1">
            <a:off x="4112659" y="1964539"/>
            <a:ext cx="737394" cy="937877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triangle" w="lg" len="med"/>
            <a:tailEnd type="triangle" w="lg" len="med"/>
          </a:ln>
        </p:spPr>
      </p:sp>
      <p:sp>
        <p:nvSpPr>
          <p:cNvPr id="6" name="AutoShape 6"/>
          <p:cNvSpPr/>
          <p:nvPr/>
        </p:nvSpPr>
        <p:spPr>
          <a:xfrm flipV="1">
            <a:off x="7077572" y="1971632"/>
            <a:ext cx="764141" cy="930785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triangle" w="lg" len="med"/>
            <a:tailEnd type="triangle" w="lg" len="med"/>
          </a:ln>
        </p:spPr>
      </p:sp>
      <p:sp>
        <p:nvSpPr>
          <p:cNvPr id="7" name="AutoShape 7"/>
          <p:cNvSpPr/>
          <p:nvPr/>
        </p:nvSpPr>
        <p:spPr>
          <a:xfrm flipH="1" flipV="1">
            <a:off x="7841713" y="1971632"/>
            <a:ext cx="781519" cy="930785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triangle" w="lg" len="med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>
            <a:off x="6219762" y="929154"/>
            <a:ext cx="1621951" cy="5329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 flipV="1">
            <a:off x="4852284" y="1079966"/>
            <a:ext cx="15297" cy="68478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AutoShape 10"/>
          <p:cNvSpPr/>
          <p:nvPr/>
        </p:nvSpPr>
        <p:spPr>
          <a:xfrm flipV="1">
            <a:off x="1879000" y="929154"/>
            <a:ext cx="1636400" cy="5329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1" name="Group 11"/>
          <p:cNvGrpSpPr/>
          <p:nvPr/>
        </p:nvGrpSpPr>
        <p:grpSpPr>
          <a:xfrm>
            <a:off x="3499981" y="627347"/>
            <a:ext cx="2704362" cy="610240"/>
            <a:chOff x="0" y="0"/>
            <a:chExt cx="1335487" cy="30135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335487" cy="301353"/>
            </a:xfrm>
            <a:custGeom>
              <a:avLst/>
              <a:gdLst/>
              <a:ahLst/>
              <a:cxnLst/>
              <a:rect l="l" t="t" r="r" b="b"/>
              <a:pathLst>
                <a:path w="1335487" h="301353">
                  <a:moveTo>
                    <a:pt x="11451" y="0"/>
                  </a:moveTo>
                  <a:lnTo>
                    <a:pt x="1324036" y="0"/>
                  </a:lnTo>
                  <a:cubicBezTo>
                    <a:pt x="1330361" y="0"/>
                    <a:pt x="1335487" y="5127"/>
                    <a:pt x="1335487" y="11451"/>
                  </a:cubicBezTo>
                  <a:lnTo>
                    <a:pt x="1335487" y="289902"/>
                  </a:lnTo>
                  <a:cubicBezTo>
                    <a:pt x="1335487" y="296226"/>
                    <a:pt x="1330361" y="301353"/>
                    <a:pt x="1324036" y="301353"/>
                  </a:cubicBezTo>
                  <a:lnTo>
                    <a:pt x="11451" y="301353"/>
                  </a:lnTo>
                  <a:cubicBezTo>
                    <a:pt x="5127" y="301353"/>
                    <a:pt x="0" y="296226"/>
                    <a:pt x="0" y="289902"/>
                  </a:cubicBezTo>
                  <a:lnTo>
                    <a:pt x="0" y="11451"/>
                  </a:lnTo>
                  <a:cubicBezTo>
                    <a:pt x="0" y="5127"/>
                    <a:pt x="5127" y="0"/>
                    <a:pt x="11451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26819" y="1462074"/>
            <a:ext cx="2704362" cy="610240"/>
            <a:chOff x="0" y="0"/>
            <a:chExt cx="1335487" cy="30135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335487" cy="301353"/>
            </a:xfrm>
            <a:custGeom>
              <a:avLst/>
              <a:gdLst/>
              <a:ahLst/>
              <a:cxnLst/>
              <a:rect l="l" t="t" r="r" b="b"/>
              <a:pathLst>
                <a:path w="1335487" h="301353">
                  <a:moveTo>
                    <a:pt x="11451" y="0"/>
                  </a:moveTo>
                  <a:lnTo>
                    <a:pt x="1324036" y="0"/>
                  </a:lnTo>
                  <a:cubicBezTo>
                    <a:pt x="1330361" y="0"/>
                    <a:pt x="1335487" y="5127"/>
                    <a:pt x="1335487" y="11451"/>
                  </a:cubicBezTo>
                  <a:lnTo>
                    <a:pt x="1335487" y="289902"/>
                  </a:lnTo>
                  <a:cubicBezTo>
                    <a:pt x="1335487" y="296226"/>
                    <a:pt x="1330361" y="301353"/>
                    <a:pt x="1324036" y="301353"/>
                  </a:cubicBezTo>
                  <a:lnTo>
                    <a:pt x="11451" y="301353"/>
                  </a:lnTo>
                  <a:cubicBezTo>
                    <a:pt x="5127" y="301353"/>
                    <a:pt x="0" y="296226"/>
                    <a:pt x="0" y="289902"/>
                  </a:cubicBezTo>
                  <a:lnTo>
                    <a:pt x="0" y="11451"/>
                  </a:lnTo>
                  <a:cubicBezTo>
                    <a:pt x="0" y="5127"/>
                    <a:pt x="5127" y="0"/>
                    <a:pt x="11451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508176" y="1462074"/>
            <a:ext cx="2704362" cy="610240"/>
            <a:chOff x="0" y="0"/>
            <a:chExt cx="1335487" cy="30135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335487" cy="301353"/>
            </a:xfrm>
            <a:custGeom>
              <a:avLst/>
              <a:gdLst/>
              <a:ahLst/>
              <a:cxnLst/>
              <a:rect l="l" t="t" r="r" b="b"/>
              <a:pathLst>
                <a:path w="1335487" h="301353">
                  <a:moveTo>
                    <a:pt x="11451" y="0"/>
                  </a:moveTo>
                  <a:lnTo>
                    <a:pt x="1324036" y="0"/>
                  </a:lnTo>
                  <a:cubicBezTo>
                    <a:pt x="1330361" y="0"/>
                    <a:pt x="1335487" y="5127"/>
                    <a:pt x="1335487" y="11451"/>
                  </a:cubicBezTo>
                  <a:lnTo>
                    <a:pt x="1335487" y="289902"/>
                  </a:lnTo>
                  <a:cubicBezTo>
                    <a:pt x="1335487" y="296226"/>
                    <a:pt x="1330361" y="301353"/>
                    <a:pt x="1324036" y="301353"/>
                  </a:cubicBezTo>
                  <a:lnTo>
                    <a:pt x="11451" y="301353"/>
                  </a:lnTo>
                  <a:cubicBezTo>
                    <a:pt x="5127" y="301353"/>
                    <a:pt x="0" y="296226"/>
                    <a:pt x="0" y="289902"/>
                  </a:cubicBezTo>
                  <a:lnTo>
                    <a:pt x="0" y="11451"/>
                  </a:lnTo>
                  <a:cubicBezTo>
                    <a:pt x="0" y="5127"/>
                    <a:pt x="5127" y="0"/>
                    <a:pt x="11451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6489532" y="1462074"/>
            <a:ext cx="2704362" cy="610240"/>
            <a:chOff x="0" y="0"/>
            <a:chExt cx="1335487" cy="30135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335487" cy="301353"/>
            </a:xfrm>
            <a:custGeom>
              <a:avLst/>
              <a:gdLst/>
              <a:ahLst/>
              <a:cxnLst/>
              <a:rect l="l" t="t" r="r" b="b"/>
              <a:pathLst>
                <a:path w="1335487" h="301353">
                  <a:moveTo>
                    <a:pt x="11451" y="0"/>
                  </a:moveTo>
                  <a:lnTo>
                    <a:pt x="1324036" y="0"/>
                  </a:lnTo>
                  <a:cubicBezTo>
                    <a:pt x="1330361" y="0"/>
                    <a:pt x="1335487" y="5127"/>
                    <a:pt x="1335487" y="11451"/>
                  </a:cubicBezTo>
                  <a:lnTo>
                    <a:pt x="1335487" y="289902"/>
                  </a:lnTo>
                  <a:cubicBezTo>
                    <a:pt x="1335487" y="296226"/>
                    <a:pt x="1330361" y="301353"/>
                    <a:pt x="1324036" y="301353"/>
                  </a:cubicBezTo>
                  <a:lnTo>
                    <a:pt x="11451" y="301353"/>
                  </a:lnTo>
                  <a:cubicBezTo>
                    <a:pt x="5127" y="301353"/>
                    <a:pt x="0" y="296226"/>
                    <a:pt x="0" y="289902"/>
                  </a:cubicBezTo>
                  <a:lnTo>
                    <a:pt x="0" y="11451"/>
                  </a:lnTo>
                  <a:cubicBezTo>
                    <a:pt x="0" y="5127"/>
                    <a:pt x="5127" y="0"/>
                    <a:pt x="11451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427136" y="2899573"/>
            <a:ext cx="1367083" cy="1367083"/>
            <a:chOff x="0" y="0"/>
            <a:chExt cx="812800" cy="812800"/>
          </a:xfrm>
        </p:grpSpPr>
        <p:sp>
          <p:nvSpPr>
            <p:cNvPr id="24" name="Freeform 2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25" name="TextBox 2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990109" y="2899573"/>
            <a:ext cx="1367083" cy="1367083"/>
            <a:chOff x="0" y="0"/>
            <a:chExt cx="812800" cy="812800"/>
          </a:xfrm>
        </p:grpSpPr>
        <p:sp>
          <p:nvSpPr>
            <p:cNvPr id="27" name="Freeform 2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3429118" y="2902417"/>
            <a:ext cx="1367083" cy="1367083"/>
            <a:chOff x="0" y="0"/>
            <a:chExt cx="812800" cy="812800"/>
          </a:xfrm>
        </p:grpSpPr>
        <p:sp>
          <p:nvSpPr>
            <p:cNvPr id="30" name="Freeform 30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4974777" y="2902417"/>
            <a:ext cx="1367083" cy="1367083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6394031" y="2902417"/>
            <a:ext cx="1367083" cy="1367083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7939690" y="2902417"/>
            <a:ext cx="1367083" cy="1367083"/>
            <a:chOff x="0" y="0"/>
            <a:chExt cx="812800" cy="812800"/>
          </a:xfrm>
        </p:grpSpPr>
        <p:sp>
          <p:nvSpPr>
            <p:cNvPr id="39" name="Freeform 39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405278" y="4690820"/>
            <a:ext cx="951915" cy="1980811"/>
            <a:chOff x="0" y="0"/>
            <a:chExt cx="675103" cy="1404801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424864" y="4690820"/>
            <a:ext cx="951915" cy="1980811"/>
            <a:chOff x="0" y="0"/>
            <a:chExt cx="675103" cy="1404801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444450" y="4690820"/>
            <a:ext cx="951915" cy="1980811"/>
            <a:chOff x="0" y="0"/>
            <a:chExt cx="675103" cy="1404801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5381257" y="4690820"/>
            <a:ext cx="951915" cy="1980811"/>
            <a:chOff x="0" y="0"/>
            <a:chExt cx="675103" cy="1404801"/>
          </a:xfrm>
        </p:grpSpPr>
        <p:sp>
          <p:nvSpPr>
            <p:cNvPr id="51" name="Freeform 51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52" name="TextBox 52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4400843" y="4690820"/>
            <a:ext cx="951915" cy="1980811"/>
            <a:chOff x="0" y="0"/>
            <a:chExt cx="675103" cy="1404801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55" name="TextBox 55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3420429" y="4690820"/>
            <a:ext cx="951915" cy="1980811"/>
            <a:chOff x="0" y="0"/>
            <a:chExt cx="675103" cy="1404801"/>
          </a:xfrm>
        </p:grpSpPr>
        <p:sp>
          <p:nvSpPr>
            <p:cNvPr id="57" name="Freeform 57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58" name="TextBox 58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8354859" y="4690820"/>
            <a:ext cx="951915" cy="1980811"/>
            <a:chOff x="0" y="0"/>
            <a:chExt cx="675103" cy="1404801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7374445" y="4690820"/>
            <a:ext cx="951915" cy="1980811"/>
            <a:chOff x="0" y="0"/>
            <a:chExt cx="675103" cy="1404801"/>
          </a:xfrm>
        </p:grpSpPr>
        <p:sp>
          <p:nvSpPr>
            <p:cNvPr id="63" name="Freeform 63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64" name="TextBox 64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6394031" y="4690820"/>
            <a:ext cx="951915" cy="1980811"/>
            <a:chOff x="0" y="0"/>
            <a:chExt cx="675103" cy="1404801"/>
          </a:xfrm>
        </p:grpSpPr>
        <p:sp>
          <p:nvSpPr>
            <p:cNvPr id="66" name="Freeform 66"/>
            <p:cNvSpPr/>
            <p:nvPr/>
          </p:nvSpPr>
          <p:spPr>
            <a:xfrm>
              <a:off x="0" y="0"/>
              <a:ext cx="675103" cy="1404801"/>
            </a:xfrm>
            <a:custGeom>
              <a:avLst/>
              <a:gdLst/>
              <a:ahLst/>
              <a:cxnLst/>
              <a:rect l="l" t="t" r="r" b="b"/>
              <a:pathLst>
                <a:path w="675103" h="1404801">
                  <a:moveTo>
                    <a:pt x="32532" y="0"/>
                  </a:moveTo>
                  <a:lnTo>
                    <a:pt x="642571" y="0"/>
                  </a:lnTo>
                  <a:cubicBezTo>
                    <a:pt x="660538" y="0"/>
                    <a:pt x="675103" y="14565"/>
                    <a:pt x="675103" y="32532"/>
                  </a:cubicBezTo>
                  <a:lnTo>
                    <a:pt x="675103" y="1372269"/>
                  </a:lnTo>
                  <a:cubicBezTo>
                    <a:pt x="675103" y="1390236"/>
                    <a:pt x="660538" y="1404801"/>
                    <a:pt x="642571" y="1404801"/>
                  </a:cubicBezTo>
                  <a:lnTo>
                    <a:pt x="32532" y="1404801"/>
                  </a:lnTo>
                  <a:cubicBezTo>
                    <a:pt x="14565" y="1404801"/>
                    <a:pt x="0" y="1390236"/>
                    <a:pt x="0" y="1372269"/>
                  </a:cubicBezTo>
                  <a:lnTo>
                    <a:pt x="0" y="32532"/>
                  </a:lnTo>
                  <a:cubicBezTo>
                    <a:pt x="0" y="14565"/>
                    <a:pt x="14565" y="0"/>
                    <a:pt x="32532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FFFFFF"/>
              </a:solidFill>
            </a:ln>
          </p:spPr>
        </p:sp>
        <p:sp>
          <p:nvSpPr>
            <p:cNvPr id="67" name="TextBox 67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27093" tIns="27093" rIns="27093" bIns="27093" rtlCol="0" anchor="ctr"/>
            <a:lstStyle/>
            <a:p>
              <a:pPr algn="ctr">
                <a:lnSpc>
                  <a:spcPts val="141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8" name="AutoShape 68"/>
          <p:cNvSpPr/>
          <p:nvPr/>
        </p:nvSpPr>
        <p:spPr>
          <a:xfrm>
            <a:off x="2673651" y="4266656"/>
            <a:ext cx="207584" cy="424164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69" name="AutoShape 69"/>
          <p:cNvSpPr/>
          <p:nvPr/>
        </p:nvSpPr>
        <p:spPr>
          <a:xfrm flipH="1">
            <a:off x="920407" y="4266656"/>
            <a:ext cx="190270" cy="424164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70" name="AutoShape 70"/>
          <p:cNvSpPr/>
          <p:nvPr/>
        </p:nvSpPr>
        <p:spPr>
          <a:xfrm flipH="1">
            <a:off x="3896386" y="4269500"/>
            <a:ext cx="216273" cy="4213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71" name="AutoShape 71"/>
          <p:cNvSpPr/>
          <p:nvPr/>
        </p:nvSpPr>
        <p:spPr>
          <a:xfrm>
            <a:off x="5658319" y="4269500"/>
            <a:ext cx="198895" cy="4213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72" name="AutoShape 72"/>
          <p:cNvSpPr/>
          <p:nvPr/>
        </p:nvSpPr>
        <p:spPr>
          <a:xfrm flipH="1" flipV="1">
            <a:off x="8623232" y="4269500"/>
            <a:ext cx="207584" cy="4213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triangle" w="lg" len="med"/>
            <a:tailEnd type="none" w="sm" len="sm"/>
          </a:ln>
        </p:spPr>
      </p:sp>
      <p:sp>
        <p:nvSpPr>
          <p:cNvPr id="73" name="TextBox 73"/>
          <p:cNvSpPr txBox="1"/>
          <p:nvPr/>
        </p:nvSpPr>
        <p:spPr>
          <a:xfrm>
            <a:off x="7329674" y="1525940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C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3515400" y="740241"/>
            <a:ext cx="2704362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Now Bold"/>
              </a:rPr>
              <a:t>MAPA CONCEPTUAL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314755" y="1524014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A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629158" y="1727007"/>
            <a:ext cx="2499685" cy="228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290734" y="1533305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B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627416" y="1736172"/>
            <a:ext cx="2445274" cy="228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6608077" y="1743264"/>
            <a:ext cx="2467273" cy="228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43235" y="3142238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A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589980" y="3363725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078734" y="3142238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B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145800" y="3363725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3536786" y="3150434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C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3578713" y="3373380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5067467" y="3150434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D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5124372" y="3380727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6504475" y="3150434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E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6561381" y="3380727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8039275" y="3150434"/>
            <a:ext cx="1167914" cy="2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6"/>
              </a:lnSpc>
            </a:pPr>
            <a:r>
              <a:rPr lang="en-US" sz="1333">
                <a:solidFill>
                  <a:srgbClr val="000000"/>
                </a:solidFill>
                <a:latin typeface="Now Bold"/>
              </a:rPr>
              <a:t>IDEA F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8087814" y="3380727"/>
            <a:ext cx="1054103" cy="637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17"/>
              </a:lnSpc>
            </a:pPr>
            <a:r>
              <a:rPr lang="en-US" sz="1226">
                <a:solidFill>
                  <a:srgbClr val="000000"/>
                </a:solidFill>
                <a:latin typeface="Now"/>
              </a:rPr>
              <a:t>Idea corta, divertida y eficaz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74620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C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2458058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1494206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B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479030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513791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A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501517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5450599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G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5434235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4470185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F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4455206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3489770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D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3473406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8424201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J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8409025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7443787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I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7427225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6463372" y="4789958"/>
            <a:ext cx="813231" cy="166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"/>
              </a:lnSpc>
            </a:pPr>
            <a:r>
              <a:rPr lang="en-US" sz="1019">
                <a:solidFill>
                  <a:srgbClr val="000000"/>
                </a:solidFill>
                <a:latin typeface="Now Bold"/>
              </a:rPr>
              <a:t>IDEA H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6448197" y="5050582"/>
            <a:ext cx="845959" cy="15270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49"/>
              </a:lnSpc>
            </a:pPr>
            <a:r>
              <a:rPr lang="en-US" sz="821">
                <a:solidFill>
                  <a:srgbClr val="000000"/>
                </a:solidFill>
                <a:latin typeface="Now"/>
              </a:rPr>
              <a:t>Lorem ipsum dolor sit amet consectetur adipiscing elit, tristique fusce penatibus id faucibus et dapibus, potenti sapien ante mauris dictum sem.</a:t>
            </a:r>
          </a:p>
        </p:txBody>
      </p:sp>
      <p:sp>
        <p:nvSpPr>
          <p:cNvPr id="110" name="AutoShape 110"/>
          <p:cNvSpPr/>
          <p:nvPr/>
        </p:nvSpPr>
        <p:spPr>
          <a:xfrm flipV="1">
            <a:off x="6869988" y="4269500"/>
            <a:ext cx="207584" cy="421320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triangle" w="lg" len="med"/>
            <a:tailEnd type="none" w="sm" len="sm"/>
          </a:ln>
        </p:spPr>
      </p:sp>
      <p:sp>
        <p:nvSpPr>
          <p:cNvPr id="111" name="AutoShape 111"/>
          <p:cNvSpPr/>
          <p:nvPr/>
        </p:nvSpPr>
        <p:spPr>
          <a:xfrm>
            <a:off x="2673651" y="4266656"/>
            <a:ext cx="207584" cy="424164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112" name="AutoShape 112"/>
          <p:cNvSpPr/>
          <p:nvPr/>
        </p:nvSpPr>
        <p:spPr>
          <a:xfrm>
            <a:off x="2673651" y="4266656"/>
            <a:ext cx="207584" cy="424164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113" name="AutoShape 113"/>
          <p:cNvSpPr/>
          <p:nvPr/>
        </p:nvSpPr>
        <p:spPr>
          <a:xfrm>
            <a:off x="1314755" y="4018104"/>
            <a:ext cx="272829" cy="672715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114" name="AutoShape 114"/>
          <p:cNvSpPr/>
          <p:nvPr/>
        </p:nvSpPr>
        <p:spPr>
          <a:xfrm>
            <a:off x="4290734" y="4018104"/>
            <a:ext cx="381581" cy="675559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  <p:sp>
        <p:nvSpPr>
          <p:cNvPr id="115" name="AutoShape 115"/>
          <p:cNvSpPr/>
          <p:nvPr/>
        </p:nvSpPr>
        <p:spPr>
          <a:xfrm>
            <a:off x="7427225" y="4018104"/>
            <a:ext cx="292051" cy="675559"/>
          </a:xfrm>
          <a:prstGeom prst="line">
            <a:avLst/>
          </a:prstGeom>
          <a:ln w="19050" cap="flat">
            <a:solidFill>
              <a:srgbClr val="FFFFFF"/>
            </a:solidFill>
            <a:prstDash val="solid"/>
            <a:headEnd type="none" w="sm" len="sm"/>
            <a:tailEnd type="triangle" w="lg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Personalizado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Now Bold</vt:lpstr>
      <vt:lpstr>Arial</vt:lpstr>
      <vt:lpstr>Calibri</vt:lpstr>
      <vt:lpstr>Now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2023-05-19T20:12:41Z</dcterms:created>
  <dcterms:modified xsi:type="dcterms:W3CDTF">2023-05-19T20:12:46Z</dcterms:modified>
  <dc:identifier/>
</cp:coreProperties>
</file>