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5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418" y="5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25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47E880A7-9D43-7828-91E9-6DA0E78E3960}"/>
              </a:ext>
            </a:extLst>
          </p:cNvPr>
          <p:cNvCxnSpPr>
            <a:cxnSpLocks/>
          </p:cNvCxnSpPr>
          <p:nvPr/>
        </p:nvCxnSpPr>
        <p:spPr>
          <a:xfrm>
            <a:off x="4900885" y="352958"/>
            <a:ext cx="41943" cy="508925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Conector: angular 62">
            <a:extLst>
              <a:ext uri="{FF2B5EF4-FFF2-40B4-BE49-F238E27FC236}">
                <a16:creationId xmlns:a16="http://schemas.microsoft.com/office/drawing/2014/main" id="{AB331F81-D023-C592-7ACD-3638F88E1C76}"/>
              </a:ext>
            </a:extLst>
          </p:cNvPr>
          <p:cNvCxnSpPr>
            <a:cxnSpLocks/>
            <a:stCxn id="7" idx="2"/>
            <a:endCxn id="55" idx="0"/>
          </p:cNvCxnSpPr>
          <p:nvPr/>
        </p:nvCxnSpPr>
        <p:spPr>
          <a:xfrm rot="16200000" flipH="1">
            <a:off x="4120100" y="2022610"/>
            <a:ext cx="4555002" cy="2985414"/>
          </a:xfrm>
          <a:prstGeom prst="bentConnector3">
            <a:avLst>
              <a:gd name="adj1" fmla="val 1657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7" name="Conector: angular 56">
            <a:extLst>
              <a:ext uri="{FF2B5EF4-FFF2-40B4-BE49-F238E27FC236}">
                <a16:creationId xmlns:a16="http://schemas.microsoft.com/office/drawing/2014/main" id="{5E0B7F67-6F53-7539-9E73-1F5E38E14A26}"/>
              </a:ext>
            </a:extLst>
          </p:cNvPr>
          <p:cNvCxnSpPr>
            <a:cxnSpLocks/>
            <a:stCxn id="7" idx="2"/>
            <a:endCxn id="37" idx="0"/>
          </p:cNvCxnSpPr>
          <p:nvPr/>
        </p:nvCxnSpPr>
        <p:spPr>
          <a:xfrm rot="5400000">
            <a:off x="1157766" y="2127988"/>
            <a:ext cx="4637301" cy="2856956"/>
          </a:xfrm>
          <a:prstGeom prst="bentConnector3">
            <a:avLst>
              <a:gd name="adj1" fmla="val 171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object 2"/>
          <p:cNvSpPr txBox="1"/>
          <p:nvPr/>
        </p:nvSpPr>
        <p:spPr>
          <a:xfrm>
            <a:off x="4125187" y="156095"/>
            <a:ext cx="1524000" cy="3937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7625" rIns="0" bIns="0" rtlCol="0">
            <a:spAutoFit/>
          </a:bodyPr>
          <a:lstStyle/>
          <a:p>
            <a:pPr algn="ctr"/>
            <a:r>
              <a:rPr lang="es-CO" sz="2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</a:t>
            </a:r>
            <a:endParaRPr lang="es-CO" sz="2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36635" y="1390651"/>
            <a:ext cx="1022605" cy="22062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508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MODALIDADES</a:t>
            </a:r>
            <a:endParaRPr lang="es-CO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68516" y="1387075"/>
            <a:ext cx="1243585" cy="22062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508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CARACTERÍSTICAS</a:t>
            </a:r>
            <a:endParaRPr lang="es-CO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18038" y="1739908"/>
            <a:ext cx="2667000" cy="45402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640" rIns="0" bIns="0" rtlCol="0">
            <a:spAutoFit/>
          </a:bodyPr>
          <a:lstStyle/>
          <a:p>
            <a:pPr marR="9144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CIENTÍFICO-TECNOLÓGICO: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 función radica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conocimiento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la realidad y su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transformación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beneficio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la humanidad.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6441714" y="1728003"/>
            <a:ext cx="2898648" cy="46963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4610" rIns="0" bIns="0" rtlCol="0">
            <a:spAutoFit/>
          </a:bodyPr>
          <a:lstStyle/>
          <a:p>
            <a:pPr marR="9271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PRECISO: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exponer un tema y sus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argumentos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manera que pueda ser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comprendido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por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la audiencia.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85644" y="636942"/>
            <a:ext cx="3238500" cy="60087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0165" rIns="0" bIns="0" rtlCol="0">
            <a:spAutoFit/>
          </a:bodyPr>
          <a:lstStyle/>
          <a:p>
            <a:pPr marR="87630" algn="ctr"/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una narración oral premeditada y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expresada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actos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solemnes y masivos, generalmente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políticos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sobre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un tema, pensamiento, visión y / o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conclusión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fin de emocionar, informar o persuadir al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público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asistente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497334" y="1390651"/>
            <a:ext cx="834644" cy="22062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5085" rIns="0" bIns="0" rtlCol="0">
            <a:spAutoFit/>
          </a:bodyPr>
          <a:lstStyle/>
          <a:p>
            <a:pPr algn="ctr"/>
            <a:r>
              <a:rPr lang="es-CO" sz="10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ELEMENTOS</a:t>
            </a:r>
            <a:endParaRPr lang="es-CO" sz="1000" dirty="0">
              <a:solidFill>
                <a:schemeClr val="tx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65512" y="1737801"/>
            <a:ext cx="2667000" cy="73779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0800" rIns="0" bIns="0" rtlCol="0">
            <a:spAutoFit/>
          </a:bodyPr>
          <a:lstStyle/>
          <a:p>
            <a:pPr marR="9271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EMISOR: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emisor es la persona que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emite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usa siempre un lenguaje más formal y claro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para que el público sea capaz de comprender la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charla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sin necesidad de repeticiones.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3535525" y="2550351"/>
            <a:ext cx="2667000" cy="45473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R="8890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RECEPTOR: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receptor es el grupo de personas que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escucha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al emisor, es decir, el colectivo al que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dirigido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el mensaje.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3535525" y="3087514"/>
            <a:ext cx="2667000" cy="59094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R="9588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MENSAJE: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mensaje es el contenido que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emite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emisor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 es dirigido al receptor. Es un conjunto de ideas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relacionadas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 el tema que queremos transmitir.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3553713" y="3757596"/>
            <a:ext cx="2667000" cy="32065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3180" rIns="0" bIns="0" rtlCol="0">
            <a:spAutoFit/>
          </a:bodyPr>
          <a:lstStyle/>
          <a:p>
            <a:pPr marR="9334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TEMA: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 tema es el término que engloba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todo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que se transmite en el mensaje.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718038" y="2267451"/>
            <a:ext cx="2667000" cy="590942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R="9271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ESTÉTICO: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 preocupa, principalmente, por la forma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trabajada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del lenguaje y el contenido del mensaje,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todo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 el fin de alcanzar el grado máximo de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profundidad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su transmisión.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714438" y="2949220"/>
            <a:ext cx="2667000" cy="72785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marR="9144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RELIGIOSO: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iende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 darse a través de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relatos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comparaciones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 manifiestan experiencias y se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establece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por un lado, a partir de la teología, y por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otro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mediante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elementos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rituales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fundamentados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principalmente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en la palabra.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714438" y="3749685"/>
            <a:ext cx="2667000" cy="72644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640" rIns="0" bIns="0" rtlCol="0">
            <a:spAutoFit/>
          </a:bodyPr>
          <a:lstStyle/>
          <a:p>
            <a:pPr marR="9461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RETÓRICO: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 función principal es persuadir, es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decir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convencer de aceptar ciertas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posturas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ideologías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 conveniencia; la palabra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acompañada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gestos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es la principal herramienta.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704031" y="4548731"/>
            <a:ext cx="2667000" cy="454734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R="9271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EDUCATIVO: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 centra en la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transmisión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conocimientos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este tipo de discurso tiende 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volverse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autoritario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714438" y="5065669"/>
            <a:ext cx="2667000" cy="72714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275" rIns="0" bIns="0" rtlCol="0">
            <a:spAutoFit/>
          </a:bodyPr>
          <a:lstStyle/>
          <a:p>
            <a:pPr marR="9461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HISTÓRICO: 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 preocupa por dar 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conocer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eventos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ocurridos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 través del tiempo (pasados o recientes),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generalmente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en este tipo de discurso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existe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algún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personaje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al cual se reconoce (héroe histórico).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714438" y="5875117"/>
            <a:ext cx="2667000" cy="72785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1910" rIns="0" bIns="0" rtlCol="0">
            <a:spAutoFit/>
          </a:bodyPr>
          <a:lstStyle/>
          <a:p>
            <a:pPr marR="8763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POLÍTICO: E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tipo de discurso se da,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comúnmente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para asumir algún cargo de poder. Su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función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es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argumentar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puntos de vista ante un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público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determinado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 todo con el fin de intervenir en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ellos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convencer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3553687" y="4157391"/>
            <a:ext cx="2667000" cy="31710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0005" rIns="0" bIns="0" rtlCol="0">
            <a:spAutoFit/>
          </a:bodyPr>
          <a:lstStyle/>
          <a:p>
            <a:pPr marR="9080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CONTEXTO: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la situación en la que se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desarrolla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el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3559635" y="4553639"/>
            <a:ext cx="2667000" cy="321365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3815" rIns="0" bIns="0" rtlCol="0">
            <a:spAutoFit/>
          </a:bodyPr>
          <a:lstStyle/>
          <a:p>
            <a:pPr marR="9271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CANAL: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la conexión existente entre el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emisor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receptor.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3570579" y="4949887"/>
            <a:ext cx="2667000" cy="592361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marR="9334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CÓDIGO: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 el lenguaje o signos que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tener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común el emisor y receptor para que de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manera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 pueda comprender el mensaje sin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ningún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impedimento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6594908" y="2279934"/>
            <a:ext cx="2534803" cy="60158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0800" rIns="0" bIns="0" rtlCol="0">
            <a:spAutoFit/>
          </a:bodyPr>
          <a:lstStyle/>
          <a:p>
            <a:pPr marR="9017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VERIFICABLE: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basarse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hechos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comprobables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que justifiquen y den validez al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discurso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,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salvo en algunos casos como en el discurso religioso o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artístico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6528809" y="2967183"/>
            <a:ext cx="2667000" cy="47034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5244" rIns="0" bIns="0" rtlCol="0">
            <a:spAutoFit/>
          </a:bodyPr>
          <a:lstStyle/>
          <a:p>
            <a:pPr marR="8890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ESPECIALIZADO: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hacer foco en un área y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estar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dirigido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 la audiencia idónea que pueda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interpretarlo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sea de utilidad.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6528809" y="3538955"/>
            <a:ext cx="2667000" cy="473179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7785" rIns="0" bIns="0" rtlCol="0">
            <a:spAutoFit/>
          </a:bodyPr>
          <a:lstStyle/>
          <a:p>
            <a:pPr marR="8826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ORIGINAL: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valerse de sus propios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recursos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contar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 puntos de vistas creativos,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únicos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novedosos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6528809" y="4107219"/>
            <a:ext cx="2667000" cy="46537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0800" rIns="0" bIns="0" rtlCol="0">
            <a:spAutoFit/>
          </a:bodyPr>
          <a:lstStyle/>
          <a:p>
            <a:pPr marR="8890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ESTRUCTURADO: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organizar la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información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manera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clara y ordenada para ser interpretado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por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los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oyentes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o lectores.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6677025" y="4663162"/>
            <a:ext cx="2359153" cy="46537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0800" rIns="0" bIns="0" rtlCol="0">
            <a:spAutoFit/>
          </a:bodyPr>
          <a:lstStyle/>
          <a:p>
            <a:pPr marR="8382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ATRACTIVO: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Debe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llamar la atención de la audiencia,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mantenerla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activa y, en muchos casos, motivar a la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acción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6556808" y="5219105"/>
            <a:ext cx="2667000" cy="465376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0800" rIns="0" bIns="0" rtlCol="0">
            <a:spAutoFit/>
          </a:bodyPr>
          <a:lstStyle/>
          <a:p>
            <a:pPr marR="88265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MULTI CONTENIDO: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contar con varios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tipos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información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y complementarse con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recursos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audiovisuales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</a:t>
            </a:r>
          </a:p>
        </p:txBody>
      </p:sp>
      <p:sp>
        <p:nvSpPr>
          <p:cNvPr id="55" name="object 55"/>
          <p:cNvSpPr txBox="1"/>
          <p:nvPr/>
        </p:nvSpPr>
        <p:spPr>
          <a:xfrm>
            <a:off x="6786931" y="5792818"/>
            <a:ext cx="2206753" cy="334843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55880" rIns="0" bIns="0" rtlCol="0">
            <a:spAutoFit/>
          </a:bodyPr>
          <a:lstStyle/>
          <a:p>
            <a:pPr marR="86360" algn="ctr"/>
            <a:r>
              <a:rPr lang="es-CO" sz="800" b="1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MULTI PLATAFORMA: </a:t>
            </a:r>
            <a:r>
              <a:rPr sz="8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Puede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transmitirse a la</a:t>
            </a:r>
            <a:r>
              <a:rPr lang="es-CO"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sz="8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audiencia de forma oral o escrita.</a:t>
            </a:r>
          </a:p>
        </p:txBody>
      </p:sp>
      <p:pic>
        <p:nvPicPr>
          <p:cNvPr id="73" name="Imagen 72">
            <a:extLst>
              <a:ext uri="{FF2B5EF4-FFF2-40B4-BE49-F238E27FC236}">
                <a16:creationId xmlns:a16="http://schemas.microsoft.com/office/drawing/2014/main" id="{7462CAF6-B359-8E23-4E68-70A836B2F3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648" y="5707691"/>
            <a:ext cx="3142857" cy="695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600</Words>
  <Application>Microsoft Office PowerPoint</Application>
  <PresentationFormat>Personalizado</PresentationFormat>
  <Paragraphs>27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Poppins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2023-08-28T20:33:43Z</dcterms:created>
  <dcterms:modified xsi:type="dcterms:W3CDTF">2024-09-13T07:45:42Z</dcterms:modified>
</cp:coreProperties>
</file>