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33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73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34C5A-B11C-481C-9B97-FE6D5D3AC9DE}" type="datetimeFigureOut">
              <a:rPr lang="es-CO" smtClean="0"/>
              <a:t>28/05/2023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250D8-839C-49AA-9EBF-526BFBE775B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34C5A-B11C-481C-9B97-FE6D5D3AC9DE}" type="datetimeFigureOut">
              <a:rPr lang="es-CO" smtClean="0"/>
              <a:t>28/05/2023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250D8-839C-49AA-9EBF-526BFBE775B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34C5A-B11C-481C-9B97-FE6D5D3AC9DE}" type="datetimeFigureOut">
              <a:rPr lang="es-CO" smtClean="0"/>
              <a:t>28/05/2023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250D8-839C-49AA-9EBF-526BFBE775B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34C5A-B11C-481C-9B97-FE6D5D3AC9DE}" type="datetimeFigureOut">
              <a:rPr lang="es-CO" smtClean="0"/>
              <a:t>28/05/2023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250D8-839C-49AA-9EBF-526BFBE775B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34C5A-B11C-481C-9B97-FE6D5D3AC9DE}" type="datetimeFigureOut">
              <a:rPr lang="es-CO" smtClean="0"/>
              <a:t>28/05/2023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250D8-839C-49AA-9EBF-526BFBE775B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34C5A-B11C-481C-9B97-FE6D5D3AC9DE}" type="datetimeFigureOut">
              <a:rPr lang="es-CO" smtClean="0"/>
              <a:t>28/05/2023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250D8-839C-49AA-9EBF-526BFBE775B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34C5A-B11C-481C-9B97-FE6D5D3AC9DE}" type="datetimeFigureOut">
              <a:rPr lang="es-CO" smtClean="0"/>
              <a:t>28/05/2023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250D8-839C-49AA-9EBF-526BFBE775B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34C5A-B11C-481C-9B97-FE6D5D3AC9DE}" type="datetimeFigureOut">
              <a:rPr lang="es-CO" smtClean="0"/>
              <a:t>28/05/2023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250D8-839C-49AA-9EBF-526BFBE775B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34C5A-B11C-481C-9B97-FE6D5D3AC9DE}" type="datetimeFigureOut">
              <a:rPr lang="es-CO" smtClean="0"/>
              <a:t>28/05/2023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250D8-839C-49AA-9EBF-526BFBE775B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34C5A-B11C-481C-9B97-FE6D5D3AC9DE}" type="datetimeFigureOut">
              <a:rPr lang="es-CO" smtClean="0"/>
              <a:t>28/05/2023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250D8-839C-49AA-9EBF-526BFBE775B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34C5A-B11C-481C-9B97-FE6D5D3AC9DE}" type="datetimeFigureOut">
              <a:rPr lang="es-CO" smtClean="0"/>
              <a:t>28/05/2023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250D8-839C-49AA-9EBF-526BFBE775B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E34C5A-B11C-481C-9B97-FE6D5D3AC9DE}" type="datetimeFigureOut">
              <a:rPr lang="es-CO" smtClean="0"/>
              <a:t>28/05/2023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C250D8-839C-49AA-9EBF-526BFBE775B5}" type="slidenum">
              <a:rPr lang="es-CO" smtClean="0"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C33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 redondeado"/>
          <p:cNvSpPr/>
          <p:nvPr/>
        </p:nvSpPr>
        <p:spPr>
          <a:xfrm>
            <a:off x="6072198" y="1428736"/>
            <a:ext cx="1500215" cy="32147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9" name="8 Rectángulo redondeado"/>
          <p:cNvSpPr/>
          <p:nvPr/>
        </p:nvSpPr>
        <p:spPr>
          <a:xfrm>
            <a:off x="1357273" y="1428736"/>
            <a:ext cx="1500215" cy="32147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22 Rectángulo redondeado"/>
          <p:cNvSpPr/>
          <p:nvPr/>
        </p:nvSpPr>
        <p:spPr>
          <a:xfrm>
            <a:off x="3643306" y="642918"/>
            <a:ext cx="1500215" cy="428629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5" name="24 Flecha abajo"/>
          <p:cNvSpPr/>
          <p:nvPr/>
        </p:nvSpPr>
        <p:spPr>
          <a:xfrm>
            <a:off x="4381499" y="1125125"/>
            <a:ext cx="190501" cy="214314"/>
          </a:xfrm>
          <a:prstGeom prst="down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9" name="28 Flecha izquierda"/>
          <p:cNvSpPr/>
          <p:nvPr/>
        </p:nvSpPr>
        <p:spPr>
          <a:xfrm>
            <a:off x="2952739" y="1500174"/>
            <a:ext cx="976319" cy="107157"/>
          </a:xfrm>
          <a:prstGeom prst="left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0" name="29 Flecha izquierda"/>
          <p:cNvSpPr/>
          <p:nvPr/>
        </p:nvSpPr>
        <p:spPr>
          <a:xfrm rot="10800000">
            <a:off x="4929190" y="1500174"/>
            <a:ext cx="1095383" cy="107156"/>
          </a:xfrm>
          <a:prstGeom prst="left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cxnSp>
        <p:nvCxnSpPr>
          <p:cNvPr id="33" name="32 Conector recto de flecha"/>
          <p:cNvCxnSpPr/>
          <p:nvPr/>
        </p:nvCxnSpPr>
        <p:spPr>
          <a:xfrm rot="5400000">
            <a:off x="1999437" y="1928802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36 Conector recto de flecha"/>
          <p:cNvCxnSpPr>
            <a:cxnSpLocks/>
          </p:cNvCxnSpPr>
          <p:nvPr/>
        </p:nvCxnSpPr>
        <p:spPr>
          <a:xfrm rot="5400000">
            <a:off x="1370773" y="2049442"/>
            <a:ext cx="437383" cy="10358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39 Conector recto de flecha"/>
          <p:cNvCxnSpPr>
            <a:cxnSpLocks/>
          </p:cNvCxnSpPr>
          <p:nvPr/>
        </p:nvCxnSpPr>
        <p:spPr>
          <a:xfrm rot="16200000" flipH="1">
            <a:off x="2437963" y="2018104"/>
            <a:ext cx="446134" cy="11072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7" name="46 Conector recto de flecha"/>
          <p:cNvCxnSpPr>
            <a:cxnSpLocks/>
          </p:cNvCxnSpPr>
          <p:nvPr/>
        </p:nvCxnSpPr>
        <p:spPr>
          <a:xfrm rot="5400000">
            <a:off x="1442212" y="2978135"/>
            <a:ext cx="1294637" cy="357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0" name="59 Conector recto de flecha"/>
          <p:cNvCxnSpPr/>
          <p:nvPr/>
        </p:nvCxnSpPr>
        <p:spPr>
          <a:xfrm rot="5400000">
            <a:off x="107127" y="3893345"/>
            <a:ext cx="928695" cy="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5" name="64 Conector recto de flecha"/>
          <p:cNvCxnSpPr/>
          <p:nvPr/>
        </p:nvCxnSpPr>
        <p:spPr>
          <a:xfrm rot="5400000">
            <a:off x="1607324" y="4607726"/>
            <a:ext cx="928695" cy="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7" name="66 Conector recto de flecha"/>
          <p:cNvCxnSpPr/>
          <p:nvPr/>
        </p:nvCxnSpPr>
        <p:spPr>
          <a:xfrm rot="5400000">
            <a:off x="3036084" y="3679032"/>
            <a:ext cx="928695" cy="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1" name="70 Conector recto de flecha"/>
          <p:cNvCxnSpPr/>
          <p:nvPr/>
        </p:nvCxnSpPr>
        <p:spPr>
          <a:xfrm rot="5400000">
            <a:off x="6642907" y="1928802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4" name="73 Conector recto de flecha"/>
          <p:cNvCxnSpPr/>
          <p:nvPr/>
        </p:nvCxnSpPr>
        <p:spPr>
          <a:xfrm rot="5400000">
            <a:off x="5978523" y="2058195"/>
            <a:ext cx="437383" cy="10358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5" name="74 Conector recto de flecha"/>
          <p:cNvCxnSpPr/>
          <p:nvPr/>
        </p:nvCxnSpPr>
        <p:spPr>
          <a:xfrm rot="16200000" flipH="1">
            <a:off x="7045713" y="2026857"/>
            <a:ext cx="446134" cy="11072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6" name="75 Conector recto de flecha"/>
          <p:cNvCxnSpPr/>
          <p:nvPr/>
        </p:nvCxnSpPr>
        <p:spPr>
          <a:xfrm rot="5400000">
            <a:off x="6049962" y="2986888"/>
            <a:ext cx="1294637" cy="357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8" name="77 Conector recto de flecha"/>
          <p:cNvCxnSpPr/>
          <p:nvPr/>
        </p:nvCxnSpPr>
        <p:spPr>
          <a:xfrm rot="5400000">
            <a:off x="4786317" y="3786187"/>
            <a:ext cx="714381" cy="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0" name="79 Conector recto de flecha"/>
          <p:cNvCxnSpPr/>
          <p:nvPr/>
        </p:nvCxnSpPr>
        <p:spPr>
          <a:xfrm rot="5400000">
            <a:off x="6250794" y="4536287"/>
            <a:ext cx="928695" cy="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2" name="81 Conector recto de flecha"/>
          <p:cNvCxnSpPr/>
          <p:nvPr/>
        </p:nvCxnSpPr>
        <p:spPr>
          <a:xfrm rot="5400000">
            <a:off x="7750992" y="3607594"/>
            <a:ext cx="928695" cy="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5" name="84 CuadroTexto"/>
          <p:cNvSpPr txBox="1"/>
          <p:nvPr/>
        </p:nvSpPr>
        <p:spPr>
          <a:xfrm>
            <a:off x="3214678" y="6010509"/>
            <a:ext cx="2714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O" sz="900" b="1" dirty="0"/>
          </a:p>
          <a:p>
            <a:r>
              <a:rPr lang="es-CO" sz="900" b="1" dirty="0"/>
              <a:t> 	</a:t>
            </a:r>
            <a:endParaRPr lang="es-CO" sz="800" b="1" dirty="0"/>
          </a:p>
        </p:txBody>
      </p:sp>
      <p:sp>
        <p:nvSpPr>
          <p:cNvPr id="86" name="85 Flecha abajo"/>
          <p:cNvSpPr/>
          <p:nvPr/>
        </p:nvSpPr>
        <p:spPr>
          <a:xfrm>
            <a:off x="4357687" y="1643050"/>
            <a:ext cx="142876" cy="4286280"/>
          </a:xfrm>
          <a:prstGeom prst="down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87" name="86 Rectángulo redondeado"/>
          <p:cNvSpPr/>
          <p:nvPr/>
        </p:nvSpPr>
        <p:spPr>
          <a:xfrm>
            <a:off x="71406" y="2928934"/>
            <a:ext cx="1071570" cy="42862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88" name="87 Rectángulo redondeado"/>
          <p:cNvSpPr/>
          <p:nvPr/>
        </p:nvSpPr>
        <p:spPr>
          <a:xfrm>
            <a:off x="71406" y="4429132"/>
            <a:ext cx="1285884" cy="121444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89" name="88 Rectángulo redondeado"/>
          <p:cNvSpPr/>
          <p:nvPr/>
        </p:nvSpPr>
        <p:spPr>
          <a:xfrm>
            <a:off x="1571604" y="3714752"/>
            <a:ext cx="1071570" cy="42862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90" name="89 Rectángulo redondeado"/>
          <p:cNvSpPr/>
          <p:nvPr/>
        </p:nvSpPr>
        <p:spPr>
          <a:xfrm>
            <a:off x="3071802" y="2857496"/>
            <a:ext cx="1071570" cy="42862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91" name="90 Rectángulo redondeado"/>
          <p:cNvSpPr/>
          <p:nvPr/>
        </p:nvSpPr>
        <p:spPr>
          <a:xfrm>
            <a:off x="1500166" y="5143512"/>
            <a:ext cx="1500198" cy="12858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92" name="91 Rectángulo redondeado"/>
          <p:cNvSpPr/>
          <p:nvPr/>
        </p:nvSpPr>
        <p:spPr>
          <a:xfrm>
            <a:off x="3000364" y="4214818"/>
            <a:ext cx="1285884" cy="107157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93" name="92 Rectángulo redondeado"/>
          <p:cNvSpPr/>
          <p:nvPr/>
        </p:nvSpPr>
        <p:spPr>
          <a:xfrm>
            <a:off x="3143240" y="6072206"/>
            <a:ext cx="2643206" cy="64294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95" name="94 Rectángulo redondeado"/>
          <p:cNvSpPr/>
          <p:nvPr/>
        </p:nvSpPr>
        <p:spPr>
          <a:xfrm>
            <a:off x="4643438" y="4143380"/>
            <a:ext cx="1428760" cy="157163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96" name="95 Rectángulo redondeado"/>
          <p:cNvSpPr/>
          <p:nvPr/>
        </p:nvSpPr>
        <p:spPr>
          <a:xfrm>
            <a:off x="4572000" y="2857496"/>
            <a:ext cx="1000132" cy="57150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97" name="96 Rectángulo redondeado"/>
          <p:cNvSpPr/>
          <p:nvPr/>
        </p:nvSpPr>
        <p:spPr>
          <a:xfrm>
            <a:off x="6143636" y="3643314"/>
            <a:ext cx="1285884" cy="42862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98" name="97 Rectángulo redondeado"/>
          <p:cNvSpPr/>
          <p:nvPr/>
        </p:nvSpPr>
        <p:spPr>
          <a:xfrm>
            <a:off x="7715272" y="2857496"/>
            <a:ext cx="1071570" cy="28575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99" name="98 Rectángulo redondeado"/>
          <p:cNvSpPr/>
          <p:nvPr/>
        </p:nvSpPr>
        <p:spPr>
          <a:xfrm>
            <a:off x="6143636" y="5072074"/>
            <a:ext cx="1357322" cy="12858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00" name="99 Rectángulo redondeado"/>
          <p:cNvSpPr/>
          <p:nvPr/>
        </p:nvSpPr>
        <p:spPr>
          <a:xfrm>
            <a:off x="7643834" y="4143380"/>
            <a:ext cx="1357322" cy="135732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2023-05-28T20:38:58Z</dcterms:created>
  <dcterms:modified xsi:type="dcterms:W3CDTF">2023-05-28T20:39:02Z</dcterms:modified>
</cp:coreProperties>
</file>