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ubik Bold" panose="020B0604020202020204" charset="-79"/>
      <p:regular r:id="rId7"/>
    </p:embeddedFont>
    <p:embeddedFont>
      <p:font typeface="Rubik Light" panose="020B0604020202020204" charset="-79"/>
      <p:regular r:id="rId8"/>
    </p:embeddedFont>
    <p:embeddedFont>
      <p:font typeface="Rubik Light Bold Italics" panose="020B0604020202020204" charset="-79"/>
      <p:regular r:id="rId9"/>
    </p:embeddedFont>
    <p:embeddedFont>
      <p:font typeface="Rubik Medium Bold" panose="020B0604020202020204" charset="-79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2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33337" y="2760636"/>
            <a:ext cx="4421326" cy="44213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05039" y="1028700"/>
            <a:ext cx="3670809" cy="1530033"/>
            <a:chOff x="0" y="0"/>
            <a:chExt cx="3907513" cy="16286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7513" cy="1628694"/>
            </a:xfrm>
            <a:custGeom>
              <a:avLst/>
              <a:gdLst/>
              <a:ahLst/>
              <a:cxnLst/>
              <a:rect l="l" t="t" r="r" b="b"/>
              <a:pathLst>
                <a:path w="3907513" h="1628694">
                  <a:moveTo>
                    <a:pt x="3783053" y="1628694"/>
                  </a:moveTo>
                  <a:lnTo>
                    <a:pt x="124460" y="1628694"/>
                  </a:lnTo>
                  <a:cubicBezTo>
                    <a:pt x="55880" y="1628694"/>
                    <a:pt x="0" y="1572814"/>
                    <a:pt x="0" y="1504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053" y="0"/>
                  </a:lnTo>
                  <a:cubicBezTo>
                    <a:pt x="3851633" y="0"/>
                    <a:pt x="3907513" y="55880"/>
                    <a:pt x="3907513" y="124460"/>
                  </a:cubicBezTo>
                  <a:lnTo>
                    <a:pt x="3907513" y="1504234"/>
                  </a:lnTo>
                  <a:cubicBezTo>
                    <a:pt x="3907513" y="1572814"/>
                    <a:pt x="3851633" y="1628694"/>
                    <a:pt x="3783053" y="162869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3868118" y="7201517"/>
            <a:ext cx="3670809" cy="1933838"/>
            <a:chOff x="0" y="0"/>
            <a:chExt cx="3907513" cy="20585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07513" cy="2058537"/>
            </a:xfrm>
            <a:custGeom>
              <a:avLst/>
              <a:gdLst/>
              <a:ahLst/>
              <a:cxnLst/>
              <a:rect l="l" t="t" r="r" b="b"/>
              <a:pathLst>
                <a:path w="3907513" h="2058537">
                  <a:moveTo>
                    <a:pt x="3783053" y="2058537"/>
                  </a:moveTo>
                  <a:lnTo>
                    <a:pt x="124460" y="2058537"/>
                  </a:lnTo>
                  <a:cubicBezTo>
                    <a:pt x="55880" y="2058537"/>
                    <a:pt x="0" y="2002657"/>
                    <a:pt x="0" y="19340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053" y="0"/>
                  </a:lnTo>
                  <a:cubicBezTo>
                    <a:pt x="3851633" y="0"/>
                    <a:pt x="3907513" y="55880"/>
                    <a:pt x="3907513" y="124460"/>
                  </a:cubicBezTo>
                  <a:lnTo>
                    <a:pt x="3907513" y="1934077"/>
                  </a:lnTo>
                  <a:cubicBezTo>
                    <a:pt x="3907513" y="2002657"/>
                    <a:pt x="3851633" y="2058537"/>
                    <a:pt x="3783053" y="2058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8428297" y="7827219"/>
            <a:ext cx="8831003" cy="1933838"/>
            <a:chOff x="0" y="0"/>
            <a:chExt cx="9400450" cy="20585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400450" cy="2058537"/>
            </a:xfrm>
            <a:custGeom>
              <a:avLst/>
              <a:gdLst/>
              <a:ahLst/>
              <a:cxnLst/>
              <a:rect l="l" t="t" r="r" b="b"/>
              <a:pathLst>
                <a:path w="9400450" h="2058537">
                  <a:moveTo>
                    <a:pt x="9275990" y="2058537"/>
                  </a:moveTo>
                  <a:lnTo>
                    <a:pt x="124460" y="2058537"/>
                  </a:lnTo>
                  <a:cubicBezTo>
                    <a:pt x="55880" y="2058537"/>
                    <a:pt x="0" y="2002657"/>
                    <a:pt x="0" y="19340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75990" y="0"/>
                  </a:lnTo>
                  <a:cubicBezTo>
                    <a:pt x="9344570" y="0"/>
                    <a:pt x="9400450" y="55880"/>
                    <a:pt x="9400450" y="124460"/>
                  </a:cubicBezTo>
                  <a:lnTo>
                    <a:pt x="9400450" y="1934077"/>
                  </a:lnTo>
                  <a:cubicBezTo>
                    <a:pt x="9400450" y="2002657"/>
                    <a:pt x="9344570" y="2058537"/>
                    <a:pt x="9275990" y="2058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3954655" y="677346"/>
            <a:ext cx="4295773" cy="1933838"/>
            <a:chOff x="0" y="0"/>
            <a:chExt cx="4572776" cy="20585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72776" cy="2058537"/>
            </a:xfrm>
            <a:custGeom>
              <a:avLst/>
              <a:gdLst/>
              <a:ahLst/>
              <a:cxnLst/>
              <a:rect l="l" t="t" r="r" b="b"/>
              <a:pathLst>
                <a:path w="4572776" h="2058537">
                  <a:moveTo>
                    <a:pt x="4448316" y="2058537"/>
                  </a:moveTo>
                  <a:lnTo>
                    <a:pt x="124460" y="2058537"/>
                  </a:lnTo>
                  <a:cubicBezTo>
                    <a:pt x="55880" y="2058537"/>
                    <a:pt x="0" y="2002657"/>
                    <a:pt x="0" y="19340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8316" y="0"/>
                  </a:lnTo>
                  <a:cubicBezTo>
                    <a:pt x="4516896" y="0"/>
                    <a:pt x="4572776" y="55880"/>
                    <a:pt x="4572776" y="124460"/>
                  </a:cubicBezTo>
                  <a:lnTo>
                    <a:pt x="4572776" y="1934077"/>
                  </a:lnTo>
                  <a:cubicBezTo>
                    <a:pt x="4572776" y="2002657"/>
                    <a:pt x="4516896" y="2058537"/>
                    <a:pt x="4448316" y="2058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784667" y="486580"/>
            <a:ext cx="2876925" cy="1006223"/>
            <a:chOff x="0" y="0"/>
            <a:chExt cx="3062437" cy="10711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62437" cy="1071107"/>
            </a:xfrm>
            <a:custGeom>
              <a:avLst/>
              <a:gdLst/>
              <a:ahLst/>
              <a:cxnLst/>
              <a:rect l="l" t="t" r="r" b="b"/>
              <a:pathLst>
                <a:path w="3062437" h="1071107">
                  <a:moveTo>
                    <a:pt x="2937977" y="1071107"/>
                  </a:moveTo>
                  <a:lnTo>
                    <a:pt x="124460" y="1071107"/>
                  </a:lnTo>
                  <a:cubicBezTo>
                    <a:pt x="55880" y="1071107"/>
                    <a:pt x="0" y="1015227"/>
                    <a:pt x="0" y="9466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37977" y="0"/>
                  </a:lnTo>
                  <a:cubicBezTo>
                    <a:pt x="3006557" y="0"/>
                    <a:pt x="3062437" y="55880"/>
                    <a:pt x="3062437" y="124460"/>
                  </a:cubicBezTo>
                  <a:lnTo>
                    <a:pt x="3062437" y="946647"/>
                  </a:lnTo>
                  <a:cubicBezTo>
                    <a:pt x="3062437" y="1015227"/>
                    <a:pt x="3006557" y="1071107"/>
                    <a:pt x="2937977" y="10711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784667" y="1779429"/>
            <a:ext cx="2876925" cy="966919"/>
            <a:chOff x="0" y="0"/>
            <a:chExt cx="3062437" cy="10292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62437" cy="1029269"/>
            </a:xfrm>
            <a:custGeom>
              <a:avLst/>
              <a:gdLst/>
              <a:ahLst/>
              <a:cxnLst/>
              <a:rect l="l" t="t" r="r" b="b"/>
              <a:pathLst>
                <a:path w="3062437" h="1029269">
                  <a:moveTo>
                    <a:pt x="2937977" y="1029268"/>
                  </a:moveTo>
                  <a:lnTo>
                    <a:pt x="124460" y="1029268"/>
                  </a:lnTo>
                  <a:cubicBezTo>
                    <a:pt x="55880" y="1029268"/>
                    <a:pt x="0" y="973388"/>
                    <a:pt x="0" y="9048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37977" y="0"/>
                  </a:lnTo>
                  <a:cubicBezTo>
                    <a:pt x="3006557" y="0"/>
                    <a:pt x="3062437" y="55880"/>
                    <a:pt x="3062437" y="124460"/>
                  </a:cubicBezTo>
                  <a:lnTo>
                    <a:pt x="3062437" y="904809"/>
                  </a:lnTo>
                  <a:cubicBezTo>
                    <a:pt x="3062437" y="973389"/>
                    <a:pt x="3006557" y="1029269"/>
                    <a:pt x="2937977" y="10292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84667" y="3212716"/>
            <a:ext cx="5317875" cy="2761864"/>
            <a:chOff x="0" y="0"/>
            <a:chExt cx="5660786" cy="2939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60786" cy="2939956"/>
            </a:xfrm>
            <a:custGeom>
              <a:avLst/>
              <a:gdLst/>
              <a:ahLst/>
              <a:cxnLst/>
              <a:rect l="l" t="t" r="r" b="b"/>
              <a:pathLst>
                <a:path w="5660786" h="2939956">
                  <a:moveTo>
                    <a:pt x="5536326" y="2939956"/>
                  </a:moveTo>
                  <a:lnTo>
                    <a:pt x="124460" y="2939956"/>
                  </a:lnTo>
                  <a:cubicBezTo>
                    <a:pt x="55880" y="2939956"/>
                    <a:pt x="0" y="2884076"/>
                    <a:pt x="0" y="28154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36326" y="0"/>
                  </a:lnTo>
                  <a:cubicBezTo>
                    <a:pt x="5604906" y="0"/>
                    <a:pt x="5660786" y="55880"/>
                    <a:pt x="5660786" y="124460"/>
                  </a:cubicBezTo>
                  <a:lnTo>
                    <a:pt x="5660786" y="2815496"/>
                  </a:lnTo>
                  <a:cubicBezTo>
                    <a:pt x="5660786" y="2884076"/>
                    <a:pt x="5604906" y="2939956"/>
                    <a:pt x="5536326" y="29399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569420" y="4015314"/>
            <a:ext cx="3670809" cy="1933838"/>
            <a:chOff x="0" y="0"/>
            <a:chExt cx="3907513" cy="205853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907513" cy="2058537"/>
            </a:xfrm>
            <a:custGeom>
              <a:avLst/>
              <a:gdLst/>
              <a:ahLst/>
              <a:cxnLst/>
              <a:rect l="l" t="t" r="r" b="b"/>
              <a:pathLst>
                <a:path w="3907513" h="2058537">
                  <a:moveTo>
                    <a:pt x="3783053" y="2058537"/>
                  </a:moveTo>
                  <a:lnTo>
                    <a:pt x="124460" y="2058537"/>
                  </a:lnTo>
                  <a:cubicBezTo>
                    <a:pt x="55880" y="2058537"/>
                    <a:pt x="0" y="2002657"/>
                    <a:pt x="0" y="19340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053" y="0"/>
                  </a:lnTo>
                  <a:cubicBezTo>
                    <a:pt x="3851633" y="0"/>
                    <a:pt x="3907513" y="55880"/>
                    <a:pt x="3907513" y="124460"/>
                  </a:cubicBezTo>
                  <a:lnTo>
                    <a:pt x="3907513" y="1934077"/>
                  </a:lnTo>
                  <a:cubicBezTo>
                    <a:pt x="3907513" y="2002657"/>
                    <a:pt x="3851633" y="2058537"/>
                    <a:pt x="3783053" y="205853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633800" y="377145"/>
            <a:ext cx="2625500" cy="899305"/>
            <a:chOff x="0" y="0"/>
            <a:chExt cx="2794799" cy="9572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784667" y="8685702"/>
            <a:ext cx="2625500" cy="899305"/>
            <a:chOff x="0" y="0"/>
            <a:chExt cx="2794799" cy="9572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4633800" y="1492804"/>
            <a:ext cx="2625500" cy="899305"/>
            <a:chOff x="0" y="0"/>
            <a:chExt cx="2794799" cy="9572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784667" y="7570044"/>
            <a:ext cx="2625500" cy="899305"/>
            <a:chOff x="0" y="0"/>
            <a:chExt cx="2794799" cy="95729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633800" y="2611184"/>
            <a:ext cx="2625500" cy="899305"/>
            <a:chOff x="0" y="0"/>
            <a:chExt cx="2794799" cy="95729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10800000">
            <a:off x="784667" y="6451664"/>
            <a:ext cx="2625500" cy="899305"/>
            <a:chOff x="0" y="0"/>
            <a:chExt cx="2794799" cy="95729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4633800" y="6451664"/>
            <a:ext cx="2625500" cy="899305"/>
            <a:chOff x="0" y="0"/>
            <a:chExt cx="2794799" cy="95729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1485646" y="6451664"/>
            <a:ext cx="2625500" cy="899305"/>
            <a:chOff x="0" y="0"/>
            <a:chExt cx="2794799" cy="95729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794799" cy="957295"/>
            </a:xfrm>
            <a:custGeom>
              <a:avLst/>
              <a:gdLst/>
              <a:ahLst/>
              <a:cxnLst/>
              <a:rect l="l" t="t" r="r" b="b"/>
              <a:pathLst>
                <a:path w="2794799" h="957295">
                  <a:moveTo>
                    <a:pt x="2670339" y="957295"/>
                  </a:moveTo>
                  <a:lnTo>
                    <a:pt x="124460" y="957295"/>
                  </a:lnTo>
                  <a:cubicBezTo>
                    <a:pt x="55880" y="957295"/>
                    <a:pt x="0" y="901415"/>
                    <a:pt x="0" y="8328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339" y="0"/>
                  </a:lnTo>
                  <a:cubicBezTo>
                    <a:pt x="2738919" y="0"/>
                    <a:pt x="2794799" y="55880"/>
                    <a:pt x="2794799" y="124460"/>
                  </a:cubicBezTo>
                  <a:lnTo>
                    <a:pt x="2794799" y="832835"/>
                  </a:lnTo>
                  <a:cubicBezTo>
                    <a:pt x="2794799" y="901415"/>
                    <a:pt x="2738919" y="957295"/>
                    <a:pt x="2670339" y="9572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7" name="AutoShape 37"/>
          <p:cNvSpPr/>
          <p:nvPr/>
        </p:nvSpPr>
        <p:spPr>
          <a:xfrm>
            <a:off x="9144000" y="1779429"/>
            <a:ext cx="1361039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8" name="AutoShape 38"/>
          <p:cNvSpPr/>
          <p:nvPr/>
        </p:nvSpPr>
        <p:spPr>
          <a:xfrm>
            <a:off x="8250429" y="1629977"/>
            <a:ext cx="955569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9" name="AutoShape 39"/>
          <p:cNvSpPr/>
          <p:nvPr/>
        </p:nvSpPr>
        <p:spPr>
          <a:xfrm>
            <a:off x="6549652" y="4957011"/>
            <a:ext cx="383685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0" name="AutoShape 40"/>
          <p:cNvSpPr/>
          <p:nvPr/>
        </p:nvSpPr>
        <p:spPr>
          <a:xfrm>
            <a:off x="5644417" y="6747297"/>
            <a:ext cx="103041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1" name="AutoShape 41"/>
          <p:cNvSpPr/>
          <p:nvPr/>
        </p:nvSpPr>
        <p:spPr>
          <a:xfrm>
            <a:off x="6102542" y="4579360"/>
            <a:ext cx="572292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2" name="AutoShape 42"/>
          <p:cNvSpPr/>
          <p:nvPr/>
        </p:nvSpPr>
        <p:spPr>
          <a:xfrm>
            <a:off x="11354638" y="4962478"/>
            <a:ext cx="1214806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3" name="AutoShape 43"/>
          <p:cNvSpPr/>
          <p:nvPr/>
        </p:nvSpPr>
        <p:spPr>
          <a:xfrm>
            <a:off x="13869882" y="1295970"/>
            <a:ext cx="1069884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4" name="AutoShape 44"/>
          <p:cNvSpPr/>
          <p:nvPr/>
        </p:nvSpPr>
        <p:spPr>
          <a:xfrm>
            <a:off x="14164074" y="1853799"/>
            <a:ext cx="481501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5" name="AutoShape 45"/>
          <p:cNvSpPr/>
          <p:nvPr/>
        </p:nvSpPr>
        <p:spPr>
          <a:xfrm>
            <a:off x="13731157" y="2412989"/>
            <a:ext cx="1347335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6" name="AutoShape 46"/>
          <p:cNvSpPr/>
          <p:nvPr/>
        </p:nvSpPr>
        <p:spPr>
          <a:xfrm>
            <a:off x="2965475" y="7520588"/>
            <a:ext cx="1347335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7" name="AutoShape 47"/>
          <p:cNvSpPr/>
          <p:nvPr/>
        </p:nvSpPr>
        <p:spPr>
          <a:xfrm>
            <a:off x="3398392" y="8079778"/>
            <a:ext cx="481501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8" name="AutoShape 48"/>
          <p:cNvSpPr/>
          <p:nvPr/>
        </p:nvSpPr>
        <p:spPr>
          <a:xfrm>
            <a:off x="3449532" y="1302691"/>
            <a:ext cx="717183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9" name="AutoShape 49"/>
          <p:cNvSpPr/>
          <p:nvPr/>
        </p:nvSpPr>
        <p:spPr>
          <a:xfrm>
            <a:off x="3465859" y="1939289"/>
            <a:ext cx="684530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0" name="AutoShape 50"/>
          <p:cNvSpPr/>
          <p:nvPr/>
        </p:nvSpPr>
        <p:spPr>
          <a:xfrm>
            <a:off x="3104200" y="8637608"/>
            <a:ext cx="1069884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1" name="AutoShape 51"/>
          <p:cNvSpPr/>
          <p:nvPr/>
        </p:nvSpPr>
        <p:spPr>
          <a:xfrm>
            <a:off x="12760014" y="6186120"/>
            <a:ext cx="1683191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>
            <a:off x="14364910" y="6186120"/>
            <a:ext cx="1621554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3" name="AutoShape 53"/>
          <p:cNvSpPr/>
          <p:nvPr/>
        </p:nvSpPr>
        <p:spPr>
          <a:xfrm rot="-5400000">
            <a:off x="8478026" y="2295951"/>
            <a:ext cx="13319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5400000">
            <a:off x="6396429" y="4798413"/>
            <a:ext cx="43810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5400000">
            <a:off x="5677312" y="5792963"/>
            <a:ext cx="188009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>
            <a:off x="8949959" y="7361715"/>
            <a:ext cx="388082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7" name="AutoShape 57"/>
          <p:cNvSpPr/>
          <p:nvPr/>
        </p:nvSpPr>
        <p:spPr>
          <a:xfrm>
            <a:off x="12676391" y="7645524"/>
            <a:ext cx="334814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>
            <a:off x="5483557" y="6967263"/>
            <a:ext cx="439932" cy="2857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 rot="-10800000">
            <a:off x="9129713" y="7492405"/>
            <a:ext cx="377066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60" name="Group 60"/>
          <p:cNvGrpSpPr/>
          <p:nvPr/>
        </p:nvGrpSpPr>
        <p:grpSpPr>
          <a:xfrm>
            <a:off x="10816724" y="868417"/>
            <a:ext cx="1075621" cy="320565"/>
            <a:chOff x="0" y="0"/>
            <a:chExt cx="2215898" cy="660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829511" y="3855031"/>
            <a:ext cx="1075621" cy="320565"/>
            <a:chOff x="0" y="0"/>
            <a:chExt cx="2215898" cy="660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5848232" y="7666936"/>
            <a:ext cx="1075621" cy="320565"/>
            <a:chOff x="0" y="0"/>
            <a:chExt cx="2215898" cy="660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4198481" y="7041234"/>
            <a:ext cx="1075621" cy="320565"/>
            <a:chOff x="0" y="0"/>
            <a:chExt cx="2215898" cy="660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4425025" y="3052433"/>
            <a:ext cx="1075621" cy="320565"/>
            <a:chOff x="0" y="0"/>
            <a:chExt cx="2215898" cy="6604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847116" y="517063"/>
            <a:ext cx="1075621" cy="320565"/>
            <a:chOff x="0" y="0"/>
            <a:chExt cx="2215898" cy="6604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15898" cy="660400"/>
            </a:xfrm>
            <a:custGeom>
              <a:avLst/>
              <a:gdLst/>
              <a:ahLst/>
              <a:cxnLst/>
              <a:rect l="l" t="t" r="r" b="b"/>
              <a:pathLst>
                <a:path w="2215898" h="660400">
                  <a:moveTo>
                    <a:pt x="2091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1438" y="0"/>
                  </a:lnTo>
                  <a:cubicBezTo>
                    <a:pt x="2160018" y="0"/>
                    <a:pt x="2215898" y="55880"/>
                    <a:pt x="2215898" y="124460"/>
                  </a:cubicBezTo>
                  <a:lnTo>
                    <a:pt x="2215898" y="535940"/>
                  </a:lnTo>
                  <a:cubicBezTo>
                    <a:pt x="2215898" y="604520"/>
                    <a:pt x="2160018" y="660400"/>
                    <a:pt x="2091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2" name="TextBox 72"/>
          <p:cNvSpPr txBox="1"/>
          <p:nvPr/>
        </p:nvSpPr>
        <p:spPr>
          <a:xfrm>
            <a:off x="8024299" y="3505055"/>
            <a:ext cx="2239402" cy="2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5"/>
              </a:lnSpc>
              <a:spcBef>
                <a:spcPct val="0"/>
              </a:spcBef>
            </a:pPr>
            <a:r>
              <a:rPr lang="en-US" sz="1718" spc="343">
                <a:solidFill>
                  <a:srgbClr val="000000"/>
                </a:solidFill>
                <a:latin typeface="Rubik Bold"/>
              </a:rPr>
              <a:t>BIG IDEAS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37894" y="4079402"/>
            <a:ext cx="3812212" cy="189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1"/>
              </a:lnSpc>
            </a:pPr>
            <a:r>
              <a:rPr lang="en-US" sz="4151">
                <a:solidFill>
                  <a:srgbClr val="000000"/>
                </a:solidFill>
                <a:latin typeface="Rubik Medium Bold"/>
              </a:rPr>
              <a:t>How to Manage Something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985648" y="923531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998435" y="3910145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2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6017155" y="7722050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3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367404" y="7096348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593948" y="3107547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5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016040" y="572177"/>
            <a:ext cx="737773" cy="2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1"/>
              </a:lnSpc>
              <a:spcBef>
                <a:spcPct val="0"/>
              </a:spcBef>
            </a:pPr>
            <a:r>
              <a:rPr lang="en-US" sz="1257" spc="62">
                <a:solidFill>
                  <a:srgbClr val="000000"/>
                </a:solidFill>
                <a:latin typeface="Rubik Bold"/>
              </a:rPr>
              <a:t>STEP 6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859235" y="1340587"/>
            <a:ext cx="2962417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 Donec finibus vitae arcu vel fringilla.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900597" y="4326046"/>
            <a:ext cx="3225131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233731" y="1064815"/>
            <a:ext cx="3737623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198481" y="7501930"/>
            <a:ext cx="3225131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839171" y="8093172"/>
            <a:ext cx="3730378" cy="136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</a:t>
            </a:r>
          </a:p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Donec finibus vitae arcu vel fringilla. Donec a tortor a purus mattis mattis quis et ex. Donec a mauris ligula. Mauris sit amet sollicitudin quam.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152964" y="3612934"/>
            <a:ext cx="4692403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</a:t>
            </a:r>
          </a:p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Donec finibus vitae arcu vel fringilla. Donec a tortor a purus mattis mattis quis et ex. Donec a mauris ligula. Mauris sit amet sollicitudin quam.</a:t>
            </a:r>
          </a:p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Praesent pellentesque metus sem, tristique tempor arcu feugiat eu. Sed ultrices magna turpis, eget tincidunt odio aliquet id. Proin elementum vitae erat ac congue.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946640" y="8093172"/>
            <a:ext cx="3730378" cy="136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Lorem ipsum dolor sit amet, consectetur adipiscing elit. Maecenas eget felis facilisis lectus ornare luctus. Sed lobortis eget elit eu convallis.</a:t>
            </a:r>
          </a:p>
          <a:p>
            <a:pPr marL="259080" lvl="1" indent="-129540" algn="just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Rubik Light"/>
              </a:rPr>
              <a:t>Donec finibus vitae arcu vel fringilla. Donec a tortor a purus mattis mattis quis et ex. Donec a mauris ligula. Mauris sit amet sollicitudin quam.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992199" y="613512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4992199" y="1742759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4992199" y="2839148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804554" y="6688031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072460" y="6683174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72460" y="738820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72460" y="2055720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072460" y="7792822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072460" y="8922069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4992199" y="6688031"/>
            <a:ext cx="2049913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>
                <a:solidFill>
                  <a:srgbClr val="000000"/>
                </a:solidFill>
                <a:latin typeface="Rubik Light Bold Italics"/>
              </a:rPr>
              <a:t>Nulla nec vehicula sapien. Vestibulum a dolor sapien.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Rubik Light</vt:lpstr>
      <vt:lpstr>Arial</vt:lpstr>
      <vt:lpstr>Calibri</vt:lpstr>
      <vt:lpstr>Rubik Light Bold Italics</vt:lpstr>
      <vt:lpstr>Rubik Bold</vt:lpstr>
      <vt:lpstr>Rubik Medium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2023-05-19T19:58:45Z</dcterms:created>
  <dcterms:modified xsi:type="dcterms:W3CDTF">2023-05-19T19:58:50Z</dcterms:modified>
  <dc:identifier/>
</cp:coreProperties>
</file>