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48" r:id="rId1"/>
  </p:sldMasterIdLst>
  <p:sldIdLst>
    <p:sldId id="256" r:id="rId2"/>
  </p:sldIdLst>
  <p:sldSz cx="9753600" cy="7315200"/>
  <p:notesSz cx="6858000" cy="9144000"/>
  <p:embeddedFontLst>
    <p:embeddedFont>
      <p:font typeface="BDSans Bold" panose="020B0604020202020204" charset="0"/>
      <p:regular r:id="rId3"/>
    </p:embeddedFon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Glacial Indifference Bold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00" d="100"/>
          <a:sy n="100" d="100"/>
        </p:scale>
        <p:origin x="17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25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727622" y="731520"/>
            <a:ext cx="3294458" cy="1215521"/>
            <a:chOff x="0" y="0"/>
            <a:chExt cx="1114422" cy="41117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114422" cy="411176"/>
            </a:xfrm>
            <a:custGeom>
              <a:avLst/>
              <a:gdLst/>
              <a:ahLst/>
              <a:cxnLst/>
              <a:rect l="l" t="t" r="r" b="b"/>
              <a:pathLst>
                <a:path w="1114422" h="411176">
                  <a:moveTo>
                    <a:pt x="0" y="0"/>
                  </a:moveTo>
                  <a:lnTo>
                    <a:pt x="1114422" y="0"/>
                  </a:lnTo>
                  <a:lnTo>
                    <a:pt x="1114422" y="411176"/>
                  </a:lnTo>
                  <a:lnTo>
                    <a:pt x="0" y="411176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4" name="Group 4"/>
          <p:cNvGrpSpPr/>
          <p:nvPr/>
        </p:nvGrpSpPr>
        <p:grpSpPr>
          <a:xfrm>
            <a:off x="3025618" y="731520"/>
            <a:ext cx="2596441" cy="1215521"/>
            <a:chOff x="0" y="0"/>
            <a:chExt cx="878302" cy="41117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878302" cy="411176"/>
            </a:xfrm>
            <a:custGeom>
              <a:avLst/>
              <a:gdLst/>
              <a:ahLst/>
              <a:cxnLst/>
              <a:rect l="l" t="t" r="r" b="b"/>
              <a:pathLst>
                <a:path w="878302" h="411176">
                  <a:moveTo>
                    <a:pt x="0" y="0"/>
                  </a:moveTo>
                  <a:lnTo>
                    <a:pt x="878302" y="0"/>
                  </a:lnTo>
                  <a:lnTo>
                    <a:pt x="878302" y="411176"/>
                  </a:lnTo>
                  <a:lnTo>
                    <a:pt x="0" y="411176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6" name="Group 6"/>
          <p:cNvGrpSpPr/>
          <p:nvPr/>
        </p:nvGrpSpPr>
        <p:grpSpPr>
          <a:xfrm rot="-5400000">
            <a:off x="904253" y="2246220"/>
            <a:ext cx="1067485" cy="1412951"/>
            <a:chOff x="0" y="0"/>
            <a:chExt cx="4975860" cy="6586178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975860" cy="6586178"/>
            </a:xfrm>
            <a:custGeom>
              <a:avLst/>
              <a:gdLst/>
              <a:ahLst/>
              <a:cxnLst/>
              <a:rect l="l" t="t" r="r" b="b"/>
              <a:pathLst>
                <a:path w="4975860" h="6586178">
                  <a:moveTo>
                    <a:pt x="4975860" y="0"/>
                  </a:moveTo>
                  <a:lnTo>
                    <a:pt x="4975860" y="5714957"/>
                  </a:lnTo>
                  <a:lnTo>
                    <a:pt x="2486660" y="6586178"/>
                  </a:lnTo>
                  <a:lnTo>
                    <a:pt x="0" y="5714957"/>
                  </a:lnTo>
                  <a:lnTo>
                    <a:pt x="1270" y="4998677"/>
                  </a:lnTo>
                  <a:lnTo>
                    <a:pt x="6350" y="1604840"/>
                  </a:lnTo>
                  <a:lnTo>
                    <a:pt x="0" y="0"/>
                  </a:lnTo>
                  <a:lnTo>
                    <a:pt x="497586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id="8" name="AutoShape 8"/>
          <p:cNvSpPr/>
          <p:nvPr/>
        </p:nvSpPr>
        <p:spPr>
          <a:xfrm rot="8657">
            <a:off x="5718094" y="5867308"/>
            <a:ext cx="1891039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9" name="Group 9"/>
          <p:cNvGrpSpPr/>
          <p:nvPr/>
        </p:nvGrpSpPr>
        <p:grpSpPr>
          <a:xfrm rot="-5400000">
            <a:off x="6191154" y="5172300"/>
            <a:ext cx="1067485" cy="1412951"/>
            <a:chOff x="0" y="0"/>
            <a:chExt cx="4975860" cy="6586178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4975860" cy="6586178"/>
            </a:xfrm>
            <a:custGeom>
              <a:avLst/>
              <a:gdLst/>
              <a:ahLst/>
              <a:cxnLst/>
              <a:rect l="l" t="t" r="r" b="b"/>
              <a:pathLst>
                <a:path w="4975860" h="6586178">
                  <a:moveTo>
                    <a:pt x="4975860" y="0"/>
                  </a:moveTo>
                  <a:lnTo>
                    <a:pt x="4975860" y="5714957"/>
                  </a:lnTo>
                  <a:lnTo>
                    <a:pt x="2486660" y="6586178"/>
                  </a:lnTo>
                  <a:lnTo>
                    <a:pt x="0" y="5714957"/>
                  </a:lnTo>
                  <a:lnTo>
                    <a:pt x="1270" y="4998677"/>
                  </a:lnTo>
                  <a:lnTo>
                    <a:pt x="6350" y="1604840"/>
                  </a:lnTo>
                  <a:lnTo>
                    <a:pt x="0" y="0"/>
                  </a:lnTo>
                  <a:lnTo>
                    <a:pt x="497586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11" name="Group 11"/>
          <p:cNvGrpSpPr/>
          <p:nvPr/>
        </p:nvGrpSpPr>
        <p:grpSpPr>
          <a:xfrm rot="-5400000">
            <a:off x="7781862" y="5172300"/>
            <a:ext cx="1067485" cy="1412951"/>
            <a:chOff x="0" y="0"/>
            <a:chExt cx="4975860" cy="6586178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975860" cy="6586178"/>
            </a:xfrm>
            <a:custGeom>
              <a:avLst/>
              <a:gdLst/>
              <a:ahLst/>
              <a:cxnLst/>
              <a:rect l="l" t="t" r="r" b="b"/>
              <a:pathLst>
                <a:path w="4975860" h="6586178">
                  <a:moveTo>
                    <a:pt x="4975860" y="0"/>
                  </a:moveTo>
                  <a:lnTo>
                    <a:pt x="4975860" y="5714957"/>
                  </a:lnTo>
                  <a:lnTo>
                    <a:pt x="2486660" y="6586178"/>
                  </a:lnTo>
                  <a:lnTo>
                    <a:pt x="0" y="5714957"/>
                  </a:lnTo>
                  <a:lnTo>
                    <a:pt x="1270" y="4998677"/>
                  </a:lnTo>
                  <a:lnTo>
                    <a:pt x="6350" y="1604840"/>
                  </a:lnTo>
                  <a:lnTo>
                    <a:pt x="0" y="0"/>
                  </a:lnTo>
                  <a:lnTo>
                    <a:pt x="497586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13" name="Group 13"/>
          <p:cNvGrpSpPr/>
          <p:nvPr/>
        </p:nvGrpSpPr>
        <p:grpSpPr>
          <a:xfrm rot="5400000">
            <a:off x="3314871" y="3252042"/>
            <a:ext cx="1067485" cy="2399071"/>
            <a:chOff x="0" y="0"/>
            <a:chExt cx="4975860" cy="11182774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4975860" cy="11182773"/>
            </a:xfrm>
            <a:custGeom>
              <a:avLst/>
              <a:gdLst/>
              <a:ahLst/>
              <a:cxnLst/>
              <a:rect l="l" t="t" r="r" b="b"/>
              <a:pathLst>
                <a:path w="4975860" h="11182773">
                  <a:moveTo>
                    <a:pt x="4975860" y="0"/>
                  </a:moveTo>
                  <a:lnTo>
                    <a:pt x="4975860" y="10311554"/>
                  </a:lnTo>
                  <a:lnTo>
                    <a:pt x="2486660" y="11182773"/>
                  </a:lnTo>
                  <a:lnTo>
                    <a:pt x="0" y="10311554"/>
                  </a:lnTo>
                  <a:lnTo>
                    <a:pt x="1270" y="9595273"/>
                  </a:lnTo>
                  <a:lnTo>
                    <a:pt x="6350" y="2683846"/>
                  </a:lnTo>
                  <a:lnTo>
                    <a:pt x="0" y="0"/>
                  </a:lnTo>
                  <a:lnTo>
                    <a:pt x="497586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15" name="Group 15"/>
          <p:cNvGrpSpPr/>
          <p:nvPr/>
        </p:nvGrpSpPr>
        <p:grpSpPr>
          <a:xfrm>
            <a:off x="7954595" y="2418953"/>
            <a:ext cx="1067485" cy="1067485"/>
            <a:chOff x="0" y="0"/>
            <a:chExt cx="4975860" cy="4975860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4975860" cy="4975860"/>
            </a:xfrm>
            <a:custGeom>
              <a:avLst/>
              <a:gdLst/>
              <a:ahLst/>
              <a:cxnLst/>
              <a:rect l="l" t="t" r="r" b="b"/>
              <a:pathLst>
                <a:path w="4975860" h="4975860">
                  <a:moveTo>
                    <a:pt x="4975860" y="0"/>
                  </a:moveTo>
                  <a:lnTo>
                    <a:pt x="4975860" y="4104640"/>
                  </a:lnTo>
                  <a:lnTo>
                    <a:pt x="2486660" y="4975860"/>
                  </a:lnTo>
                  <a:lnTo>
                    <a:pt x="0" y="4104640"/>
                  </a:lnTo>
                  <a:lnTo>
                    <a:pt x="1270" y="3388360"/>
                  </a:lnTo>
                  <a:lnTo>
                    <a:pt x="6350" y="1226834"/>
                  </a:lnTo>
                  <a:lnTo>
                    <a:pt x="0" y="0"/>
                  </a:lnTo>
                  <a:lnTo>
                    <a:pt x="497586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id="17" name="AutoShape 17"/>
          <p:cNvSpPr/>
          <p:nvPr/>
        </p:nvSpPr>
        <p:spPr>
          <a:xfrm>
            <a:off x="2072205" y="2943170"/>
            <a:ext cx="288151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8" name="AutoShape 18"/>
          <p:cNvSpPr/>
          <p:nvPr/>
        </p:nvSpPr>
        <p:spPr>
          <a:xfrm>
            <a:off x="4245546" y="2952695"/>
            <a:ext cx="288151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9" name="AutoShape 19"/>
          <p:cNvSpPr/>
          <p:nvPr/>
        </p:nvSpPr>
        <p:spPr>
          <a:xfrm>
            <a:off x="2428097" y="4456340"/>
            <a:ext cx="288151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0" name="AutoShape 20"/>
          <p:cNvSpPr/>
          <p:nvPr/>
        </p:nvSpPr>
        <p:spPr>
          <a:xfrm rot="-5446029">
            <a:off x="1092471" y="5163155"/>
            <a:ext cx="355702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1" name="AutoShape 21"/>
          <p:cNvSpPr/>
          <p:nvPr/>
        </p:nvSpPr>
        <p:spPr>
          <a:xfrm>
            <a:off x="5533299" y="2952695"/>
            <a:ext cx="288151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2" name="AutoShape 22"/>
          <p:cNvSpPr/>
          <p:nvPr/>
        </p:nvSpPr>
        <p:spPr>
          <a:xfrm rot="10357">
            <a:off x="4240780" y="4449197"/>
            <a:ext cx="1580674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3" name="AutoShape 23"/>
          <p:cNvSpPr/>
          <p:nvPr/>
        </p:nvSpPr>
        <p:spPr>
          <a:xfrm>
            <a:off x="1263179" y="5864927"/>
            <a:ext cx="898034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4" name="AutoShape 24"/>
          <p:cNvSpPr/>
          <p:nvPr/>
        </p:nvSpPr>
        <p:spPr>
          <a:xfrm>
            <a:off x="7721959" y="2952695"/>
            <a:ext cx="288151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5" name="AutoShape 25"/>
          <p:cNvSpPr/>
          <p:nvPr/>
        </p:nvSpPr>
        <p:spPr>
          <a:xfrm>
            <a:off x="7721959" y="4451578"/>
            <a:ext cx="288151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6" name="AutoShape 26"/>
          <p:cNvSpPr/>
          <p:nvPr/>
        </p:nvSpPr>
        <p:spPr>
          <a:xfrm rot="-5400000">
            <a:off x="8254355" y="3683853"/>
            <a:ext cx="458441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7" name="AutoShape 27"/>
          <p:cNvSpPr/>
          <p:nvPr/>
        </p:nvSpPr>
        <p:spPr>
          <a:xfrm rot="41815">
            <a:off x="2353198" y="2647381"/>
            <a:ext cx="391543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8" name="AutoShape 28"/>
          <p:cNvSpPr/>
          <p:nvPr/>
        </p:nvSpPr>
        <p:spPr>
          <a:xfrm>
            <a:off x="3986252" y="2645000"/>
            <a:ext cx="259294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9" name="AutoShape 29"/>
          <p:cNvSpPr/>
          <p:nvPr/>
        </p:nvSpPr>
        <p:spPr>
          <a:xfrm>
            <a:off x="2168802" y="4148645"/>
            <a:ext cx="259294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0" name="AutoShape 30"/>
          <p:cNvSpPr/>
          <p:nvPr/>
        </p:nvSpPr>
        <p:spPr>
          <a:xfrm>
            <a:off x="5821508" y="2645000"/>
            <a:ext cx="259294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1" name="AutoShape 31"/>
          <p:cNvSpPr/>
          <p:nvPr/>
        </p:nvSpPr>
        <p:spPr>
          <a:xfrm>
            <a:off x="5821508" y="4143883"/>
            <a:ext cx="259294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2" name="AutoShape 32"/>
          <p:cNvSpPr/>
          <p:nvPr/>
        </p:nvSpPr>
        <p:spPr>
          <a:xfrm>
            <a:off x="2161271" y="5557232"/>
            <a:ext cx="259294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3" name="AutoShape 33"/>
          <p:cNvSpPr/>
          <p:nvPr/>
        </p:nvSpPr>
        <p:spPr>
          <a:xfrm>
            <a:off x="5468328" y="5557232"/>
            <a:ext cx="259294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4" name="AutoShape 34"/>
          <p:cNvSpPr/>
          <p:nvPr/>
        </p:nvSpPr>
        <p:spPr>
          <a:xfrm>
            <a:off x="3801465" y="5557232"/>
            <a:ext cx="259294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5" name="AutoShape 35"/>
          <p:cNvSpPr/>
          <p:nvPr/>
        </p:nvSpPr>
        <p:spPr>
          <a:xfrm>
            <a:off x="7467428" y="2645000"/>
            <a:ext cx="259294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6" name="AutoShape 36"/>
          <p:cNvSpPr/>
          <p:nvPr/>
        </p:nvSpPr>
        <p:spPr>
          <a:xfrm>
            <a:off x="7467428" y="4143883"/>
            <a:ext cx="259294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7" name="AutoShape 37"/>
          <p:cNvSpPr/>
          <p:nvPr/>
        </p:nvSpPr>
        <p:spPr>
          <a:xfrm>
            <a:off x="2353212" y="3232222"/>
            <a:ext cx="391514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8" name="AutoShape 38"/>
          <p:cNvSpPr/>
          <p:nvPr/>
        </p:nvSpPr>
        <p:spPr>
          <a:xfrm>
            <a:off x="3986194" y="3232222"/>
            <a:ext cx="259352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9" name="AutoShape 39"/>
          <p:cNvSpPr/>
          <p:nvPr/>
        </p:nvSpPr>
        <p:spPr>
          <a:xfrm>
            <a:off x="2168744" y="4735867"/>
            <a:ext cx="259352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0" name="AutoShape 40"/>
          <p:cNvSpPr/>
          <p:nvPr/>
        </p:nvSpPr>
        <p:spPr>
          <a:xfrm>
            <a:off x="5821450" y="3232222"/>
            <a:ext cx="259352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1" name="AutoShape 41"/>
          <p:cNvSpPr/>
          <p:nvPr/>
        </p:nvSpPr>
        <p:spPr>
          <a:xfrm>
            <a:off x="5821450" y="4731104"/>
            <a:ext cx="259352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2" name="AutoShape 42"/>
          <p:cNvSpPr/>
          <p:nvPr/>
        </p:nvSpPr>
        <p:spPr>
          <a:xfrm>
            <a:off x="2161213" y="6144454"/>
            <a:ext cx="259352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3" name="AutoShape 43"/>
          <p:cNvSpPr/>
          <p:nvPr/>
        </p:nvSpPr>
        <p:spPr>
          <a:xfrm>
            <a:off x="5468270" y="6144454"/>
            <a:ext cx="259352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4" name="AutoShape 44"/>
          <p:cNvSpPr/>
          <p:nvPr/>
        </p:nvSpPr>
        <p:spPr>
          <a:xfrm>
            <a:off x="3801407" y="6144454"/>
            <a:ext cx="259352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5" name="AutoShape 45"/>
          <p:cNvSpPr/>
          <p:nvPr/>
        </p:nvSpPr>
        <p:spPr>
          <a:xfrm>
            <a:off x="7467370" y="3232222"/>
            <a:ext cx="259352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6" name="AutoShape 46"/>
          <p:cNvSpPr/>
          <p:nvPr/>
        </p:nvSpPr>
        <p:spPr>
          <a:xfrm>
            <a:off x="7467370" y="4731104"/>
            <a:ext cx="259352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47" name="Group 47"/>
          <p:cNvGrpSpPr/>
          <p:nvPr/>
        </p:nvGrpSpPr>
        <p:grpSpPr>
          <a:xfrm>
            <a:off x="6018421" y="2418953"/>
            <a:ext cx="1475677" cy="475544"/>
            <a:chOff x="0" y="0"/>
            <a:chExt cx="499180" cy="160863"/>
          </a:xfrm>
        </p:grpSpPr>
        <p:sp>
          <p:nvSpPr>
            <p:cNvPr id="48" name="Freeform 48"/>
            <p:cNvSpPr/>
            <p:nvPr/>
          </p:nvSpPr>
          <p:spPr>
            <a:xfrm>
              <a:off x="0" y="0"/>
              <a:ext cx="499180" cy="160863"/>
            </a:xfrm>
            <a:custGeom>
              <a:avLst/>
              <a:gdLst/>
              <a:ahLst/>
              <a:cxnLst/>
              <a:rect l="l" t="t" r="r" b="b"/>
              <a:pathLst>
                <a:path w="499180" h="160863">
                  <a:moveTo>
                    <a:pt x="0" y="0"/>
                  </a:moveTo>
                  <a:lnTo>
                    <a:pt x="499180" y="0"/>
                  </a:lnTo>
                  <a:lnTo>
                    <a:pt x="499180" y="160863"/>
                  </a:lnTo>
                  <a:lnTo>
                    <a:pt x="0" y="16086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49" name="Group 49"/>
          <p:cNvGrpSpPr/>
          <p:nvPr/>
        </p:nvGrpSpPr>
        <p:grpSpPr>
          <a:xfrm>
            <a:off x="6018421" y="3917835"/>
            <a:ext cx="1475677" cy="475544"/>
            <a:chOff x="0" y="0"/>
            <a:chExt cx="499180" cy="160863"/>
          </a:xfrm>
        </p:grpSpPr>
        <p:sp>
          <p:nvSpPr>
            <p:cNvPr id="50" name="Freeform 50"/>
            <p:cNvSpPr/>
            <p:nvPr/>
          </p:nvSpPr>
          <p:spPr>
            <a:xfrm>
              <a:off x="0" y="0"/>
              <a:ext cx="499180" cy="160863"/>
            </a:xfrm>
            <a:custGeom>
              <a:avLst/>
              <a:gdLst/>
              <a:ahLst/>
              <a:cxnLst/>
              <a:rect l="l" t="t" r="r" b="b"/>
              <a:pathLst>
                <a:path w="499180" h="160863">
                  <a:moveTo>
                    <a:pt x="0" y="0"/>
                  </a:moveTo>
                  <a:lnTo>
                    <a:pt x="499180" y="0"/>
                  </a:lnTo>
                  <a:lnTo>
                    <a:pt x="499180" y="160863"/>
                  </a:lnTo>
                  <a:lnTo>
                    <a:pt x="0" y="16086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51" name="Group 51"/>
          <p:cNvGrpSpPr/>
          <p:nvPr/>
        </p:nvGrpSpPr>
        <p:grpSpPr>
          <a:xfrm>
            <a:off x="2358184" y="5331185"/>
            <a:ext cx="1475677" cy="475544"/>
            <a:chOff x="0" y="0"/>
            <a:chExt cx="499180" cy="160863"/>
          </a:xfrm>
        </p:grpSpPr>
        <p:sp>
          <p:nvSpPr>
            <p:cNvPr id="52" name="Freeform 52"/>
            <p:cNvSpPr/>
            <p:nvPr/>
          </p:nvSpPr>
          <p:spPr>
            <a:xfrm>
              <a:off x="0" y="0"/>
              <a:ext cx="499180" cy="160863"/>
            </a:xfrm>
            <a:custGeom>
              <a:avLst/>
              <a:gdLst/>
              <a:ahLst/>
              <a:cxnLst/>
              <a:rect l="l" t="t" r="r" b="b"/>
              <a:pathLst>
                <a:path w="499180" h="160863">
                  <a:moveTo>
                    <a:pt x="0" y="0"/>
                  </a:moveTo>
                  <a:lnTo>
                    <a:pt x="499180" y="0"/>
                  </a:lnTo>
                  <a:lnTo>
                    <a:pt x="499180" y="160863"/>
                  </a:lnTo>
                  <a:lnTo>
                    <a:pt x="0" y="16086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53" name="Group 53"/>
          <p:cNvGrpSpPr/>
          <p:nvPr/>
        </p:nvGrpSpPr>
        <p:grpSpPr>
          <a:xfrm>
            <a:off x="4024646" y="5331185"/>
            <a:ext cx="1475677" cy="475544"/>
            <a:chOff x="0" y="0"/>
            <a:chExt cx="499180" cy="160863"/>
          </a:xfrm>
        </p:grpSpPr>
        <p:sp>
          <p:nvSpPr>
            <p:cNvPr id="54" name="Freeform 54"/>
            <p:cNvSpPr/>
            <p:nvPr/>
          </p:nvSpPr>
          <p:spPr>
            <a:xfrm>
              <a:off x="0" y="0"/>
              <a:ext cx="499180" cy="160863"/>
            </a:xfrm>
            <a:custGeom>
              <a:avLst/>
              <a:gdLst/>
              <a:ahLst/>
              <a:cxnLst/>
              <a:rect l="l" t="t" r="r" b="b"/>
              <a:pathLst>
                <a:path w="499180" h="160863">
                  <a:moveTo>
                    <a:pt x="0" y="0"/>
                  </a:moveTo>
                  <a:lnTo>
                    <a:pt x="499180" y="0"/>
                  </a:lnTo>
                  <a:lnTo>
                    <a:pt x="499180" y="160863"/>
                  </a:lnTo>
                  <a:lnTo>
                    <a:pt x="0" y="16086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55" name="Group 55"/>
          <p:cNvGrpSpPr/>
          <p:nvPr/>
        </p:nvGrpSpPr>
        <p:grpSpPr>
          <a:xfrm>
            <a:off x="6018421" y="3010893"/>
            <a:ext cx="1475677" cy="475544"/>
            <a:chOff x="0" y="0"/>
            <a:chExt cx="499180" cy="160863"/>
          </a:xfrm>
        </p:grpSpPr>
        <p:sp>
          <p:nvSpPr>
            <p:cNvPr id="56" name="Freeform 56"/>
            <p:cNvSpPr/>
            <p:nvPr/>
          </p:nvSpPr>
          <p:spPr>
            <a:xfrm>
              <a:off x="0" y="0"/>
              <a:ext cx="499180" cy="160863"/>
            </a:xfrm>
            <a:custGeom>
              <a:avLst/>
              <a:gdLst/>
              <a:ahLst/>
              <a:cxnLst/>
              <a:rect l="l" t="t" r="r" b="b"/>
              <a:pathLst>
                <a:path w="499180" h="160863">
                  <a:moveTo>
                    <a:pt x="0" y="0"/>
                  </a:moveTo>
                  <a:lnTo>
                    <a:pt x="499180" y="0"/>
                  </a:lnTo>
                  <a:lnTo>
                    <a:pt x="499180" y="160863"/>
                  </a:lnTo>
                  <a:lnTo>
                    <a:pt x="0" y="16086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57" name="Group 57"/>
          <p:cNvGrpSpPr/>
          <p:nvPr/>
        </p:nvGrpSpPr>
        <p:grpSpPr>
          <a:xfrm>
            <a:off x="6018421" y="4509776"/>
            <a:ext cx="1475677" cy="475544"/>
            <a:chOff x="0" y="0"/>
            <a:chExt cx="499180" cy="160863"/>
          </a:xfrm>
        </p:grpSpPr>
        <p:sp>
          <p:nvSpPr>
            <p:cNvPr id="58" name="Freeform 58"/>
            <p:cNvSpPr/>
            <p:nvPr/>
          </p:nvSpPr>
          <p:spPr>
            <a:xfrm>
              <a:off x="0" y="0"/>
              <a:ext cx="499180" cy="160863"/>
            </a:xfrm>
            <a:custGeom>
              <a:avLst/>
              <a:gdLst/>
              <a:ahLst/>
              <a:cxnLst/>
              <a:rect l="l" t="t" r="r" b="b"/>
              <a:pathLst>
                <a:path w="499180" h="160863">
                  <a:moveTo>
                    <a:pt x="0" y="0"/>
                  </a:moveTo>
                  <a:lnTo>
                    <a:pt x="499180" y="0"/>
                  </a:lnTo>
                  <a:lnTo>
                    <a:pt x="499180" y="160863"/>
                  </a:lnTo>
                  <a:lnTo>
                    <a:pt x="0" y="16086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59" name="Group 59"/>
          <p:cNvGrpSpPr/>
          <p:nvPr/>
        </p:nvGrpSpPr>
        <p:grpSpPr>
          <a:xfrm>
            <a:off x="2358184" y="5923125"/>
            <a:ext cx="1475677" cy="475544"/>
            <a:chOff x="0" y="0"/>
            <a:chExt cx="499180" cy="160863"/>
          </a:xfrm>
        </p:grpSpPr>
        <p:sp>
          <p:nvSpPr>
            <p:cNvPr id="60" name="Freeform 60"/>
            <p:cNvSpPr/>
            <p:nvPr/>
          </p:nvSpPr>
          <p:spPr>
            <a:xfrm>
              <a:off x="0" y="0"/>
              <a:ext cx="499180" cy="160863"/>
            </a:xfrm>
            <a:custGeom>
              <a:avLst/>
              <a:gdLst/>
              <a:ahLst/>
              <a:cxnLst/>
              <a:rect l="l" t="t" r="r" b="b"/>
              <a:pathLst>
                <a:path w="499180" h="160863">
                  <a:moveTo>
                    <a:pt x="0" y="0"/>
                  </a:moveTo>
                  <a:lnTo>
                    <a:pt x="499180" y="0"/>
                  </a:lnTo>
                  <a:lnTo>
                    <a:pt x="499180" y="160863"/>
                  </a:lnTo>
                  <a:lnTo>
                    <a:pt x="0" y="16086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61" name="Group 61"/>
          <p:cNvGrpSpPr/>
          <p:nvPr/>
        </p:nvGrpSpPr>
        <p:grpSpPr>
          <a:xfrm>
            <a:off x="4024646" y="5923125"/>
            <a:ext cx="1475677" cy="475544"/>
            <a:chOff x="0" y="0"/>
            <a:chExt cx="499180" cy="160863"/>
          </a:xfrm>
        </p:grpSpPr>
        <p:sp>
          <p:nvSpPr>
            <p:cNvPr id="62" name="Freeform 62"/>
            <p:cNvSpPr/>
            <p:nvPr/>
          </p:nvSpPr>
          <p:spPr>
            <a:xfrm>
              <a:off x="0" y="0"/>
              <a:ext cx="499180" cy="160863"/>
            </a:xfrm>
            <a:custGeom>
              <a:avLst/>
              <a:gdLst/>
              <a:ahLst/>
              <a:cxnLst/>
              <a:rect l="l" t="t" r="r" b="b"/>
              <a:pathLst>
                <a:path w="499180" h="160863">
                  <a:moveTo>
                    <a:pt x="0" y="0"/>
                  </a:moveTo>
                  <a:lnTo>
                    <a:pt x="499180" y="0"/>
                  </a:lnTo>
                  <a:lnTo>
                    <a:pt x="499180" y="160863"/>
                  </a:lnTo>
                  <a:lnTo>
                    <a:pt x="0" y="16086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id="63" name="TextBox 63"/>
          <p:cNvSpPr txBox="1"/>
          <p:nvPr/>
        </p:nvSpPr>
        <p:spPr>
          <a:xfrm>
            <a:off x="6221743" y="2503116"/>
            <a:ext cx="1069034" cy="2362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BDSans Bold"/>
              </a:rPr>
              <a:t>TOPIC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6146971" y="4001999"/>
            <a:ext cx="1218578" cy="2362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BDSans Bold"/>
              </a:rPr>
              <a:t>QUESTION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2390639" y="5415349"/>
            <a:ext cx="1410768" cy="2362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BDSans Bold"/>
              </a:rPr>
              <a:t>PROTOTYPE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4153196" y="5415349"/>
            <a:ext cx="1218578" cy="2362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BDSans Bold"/>
              </a:rPr>
              <a:t>ACTION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2998050" y="4181068"/>
            <a:ext cx="1764435" cy="4838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BDSans Bold"/>
              </a:rPr>
              <a:t>SUPPORTING DATA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6146971" y="3095057"/>
            <a:ext cx="1218578" cy="2362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BDSans Bold"/>
              </a:rPr>
              <a:t>IDEA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6221743" y="4593940"/>
            <a:ext cx="1069034" cy="2362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BDSans Bold"/>
              </a:rPr>
              <a:t>TREND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2548970" y="6007289"/>
            <a:ext cx="1094106" cy="2362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BDSans Bold"/>
              </a:rPr>
              <a:t>TO-DO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4024646" y="6007289"/>
            <a:ext cx="1475677" cy="2362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BDSans Bold"/>
              </a:rPr>
              <a:t>IN PROGRESS</a:t>
            </a:r>
          </a:p>
        </p:txBody>
      </p:sp>
      <p:grpSp>
        <p:nvGrpSpPr>
          <p:cNvPr id="72" name="Group 72"/>
          <p:cNvGrpSpPr/>
          <p:nvPr/>
        </p:nvGrpSpPr>
        <p:grpSpPr>
          <a:xfrm>
            <a:off x="2548970" y="2418953"/>
            <a:ext cx="1475677" cy="475544"/>
            <a:chOff x="0" y="0"/>
            <a:chExt cx="499180" cy="160863"/>
          </a:xfrm>
        </p:grpSpPr>
        <p:sp>
          <p:nvSpPr>
            <p:cNvPr id="73" name="Freeform 73"/>
            <p:cNvSpPr/>
            <p:nvPr/>
          </p:nvSpPr>
          <p:spPr>
            <a:xfrm>
              <a:off x="0" y="0"/>
              <a:ext cx="499180" cy="160863"/>
            </a:xfrm>
            <a:custGeom>
              <a:avLst/>
              <a:gdLst/>
              <a:ahLst/>
              <a:cxnLst/>
              <a:rect l="l" t="t" r="r" b="b"/>
              <a:pathLst>
                <a:path w="499180" h="160863">
                  <a:moveTo>
                    <a:pt x="0" y="0"/>
                  </a:moveTo>
                  <a:lnTo>
                    <a:pt x="499180" y="0"/>
                  </a:lnTo>
                  <a:lnTo>
                    <a:pt x="499180" y="160863"/>
                  </a:lnTo>
                  <a:lnTo>
                    <a:pt x="0" y="16086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74" name="Group 74"/>
          <p:cNvGrpSpPr/>
          <p:nvPr/>
        </p:nvGrpSpPr>
        <p:grpSpPr>
          <a:xfrm>
            <a:off x="731520" y="3922598"/>
            <a:ext cx="1475677" cy="475544"/>
            <a:chOff x="0" y="0"/>
            <a:chExt cx="499180" cy="160863"/>
          </a:xfrm>
        </p:grpSpPr>
        <p:sp>
          <p:nvSpPr>
            <p:cNvPr id="75" name="Freeform 75"/>
            <p:cNvSpPr/>
            <p:nvPr/>
          </p:nvSpPr>
          <p:spPr>
            <a:xfrm>
              <a:off x="0" y="0"/>
              <a:ext cx="499180" cy="160863"/>
            </a:xfrm>
            <a:custGeom>
              <a:avLst/>
              <a:gdLst/>
              <a:ahLst/>
              <a:cxnLst/>
              <a:rect l="l" t="t" r="r" b="b"/>
              <a:pathLst>
                <a:path w="499180" h="160863">
                  <a:moveTo>
                    <a:pt x="0" y="0"/>
                  </a:moveTo>
                  <a:lnTo>
                    <a:pt x="499180" y="0"/>
                  </a:lnTo>
                  <a:lnTo>
                    <a:pt x="499180" y="160863"/>
                  </a:lnTo>
                  <a:lnTo>
                    <a:pt x="0" y="16086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76" name="Group 76"/>
          <p:cNvGrpSpPr/>
          <p:nvPr/>
        </p:nvGrpSpPr>
        <p:grpSpPr>
          <a:xfrm>
            <a:off x="2548970" y="3010893"/>
            <a:ext cx="1475677" cy="475544"/>
            <a:chOff x="0" y="0"/>
            <a:chExt cx="499180" cy="160863"/>
          </a:xfrm>
        </p:grpSpPr>
        <p:sp>
          <p:nvSpPr>
            <p:cNvPr id="77" name="Freeform 77"/>
            <p:cNvSpPr/>
            <p:nvPr/>
          </p:nvSpPr>
          <p:spPr>
            <a:xfrm>
              <a:off x="0" y="0"/>
              <a:ext cx="499180" cy="160863"/>
            </a:xfrm>
            <a:custGeom>
              <a:avLst/>
              <a:gdLst/>
              <a:ahLst/>
              <a:cxnLst/>
              <a:rect l="l" t="t" r="r" b="b"/>
              <a:pathLst>
                <a:path w="499180" h="160863">
                  <a:moveTo>
                    <a:pt x="0" y="0"/>
                  </a:moveTo>
                  <a:lnTo>
                    <a:pt x="499180" y="0"/>
                  </a:lnTo>
                  <a:lnTo>
                    <a:pt x="499180" y="160863"/>
                  </a:lnTo>
                  <a:lnTo>
                    <a:pt x="0" y="16086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78" name="Group 78"/>
          <p:cNvGrpSpPr/>
          <p:nvPr/>
        </p:nvGrpSpPr>
        <p:grpSpPr>
          <a:xfrm>
            <a:off x="731520" y="4514539"/>
            <a:ext cx="1475677" cy="475544"/>
            <a:chOff x="0" y="0"/>
            <a:chExt cx="499180" cy="160863"/>
          </a:xfrm>
        </p:grpSpPr>
        <p:sp>
          <p:nvSpPr>
            <p:cNvPr id="79" name="Freeform 79"/>
            <p:cNvSpPr/>
            <p:nvPr/>
          </p:nvSpPr>
          <p:spPr>
            <a:xfrm>
              <a:off x="0" y="0"/>
              <a:ext cx="499180" cy="160863"/>
            </a:xfrm>
            <a:custGeom>
              <a:avLst/>
              <a:gdLst/>
              <a:ahLst/>
              <a:cxnLst/>
              <a:rect l="l" t="t" r="r" b="b"/>
              <a:pathLst>
                <a:path w="499180" h="160863">
                  <a:moveTo>
                    <a:pt x="0" y="0"/>
                  </a:moveTo>
                  <a:lnTo>
                    <a:pt x="499180" y="0"/>
                  </a:lnTo>
                  <a:lnTo>
                    <a:pt x="499180" y="160863"/>
                  </a:lnTo>
                  <a:lnTo>
                    <a:pt x="0" y="16086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id="80" name="TextBox 80"/>
          <p:cNvSpPr txBox="1"/>
          <p:nvPr/>
        </p:nvSpPr>
        <p:spPr>
          <a:xfrm>
            <a:off x="2693348" y="2503116"/>
            <a:ext cx="1186919" cy="2362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BDSans Bold"/>
              </a:rPr>
              <a:t>TOPIC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866512" y="4006762"/>
            <a:ext cx="1205694" cy="2362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BDSans Bold"/>
              </a:rPr>
              <a:t>TARGET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2739755" y="3095057"/>
            <a:ext cx="1094106" cy="2362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BDSans Bold"/>
              </a:rPr>
              <a:t>IDEA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866512" y="4598702"/>
            <a:ext cx="1205694" cy="2362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BDSans Bold"/>
              </a:rPr>
              <a:t>REVIEW</a:t>
            </a:r>
          </a:p>
        </p:txBody>
      </p:sp>
      <p:sp>
        <p:nvSpPr>
          <p:cNvPr id="84" name="AutoShape 84"/>
          <p:cNvSpPr/>
          <p:nvPr/>
        </p:nvSpPr>
        <p:spPr>
          <a:xfrm rot="-5427659">
            <a:off x="2064393" y="2940992"/>
            <a:ext cx="591927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85" name="AutoShape 85"/>
          <p:cNvSpPr/>
          <p:nvPr/>
        </p:nvSpPr>
        <p:spPr>
          <a:xfrm rot="-5400000">
            <a:off x="3944811" y="2940973"/>
            <a:ext cx="591946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86" name="AutoShape 86"/>
          <p:cNvSpPr/>
          <p:nvPr/>
        </p:nvSpPr>
        <p:spPr>
          <a:xfrm rot="-5400000">
            <a:off x="2127361" y="4444618"/>
            <a:ext cx="591946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87" name="AutoShape 87"/>
          <p:cNvSpPr/>
          <p:nvPr/>
        </p:nvSpPr>
        <p:spPr>
          <a:xfrm rot="-5400000">
            <a:off x="5530298" y="2940973"/>
            <a:ext cx="591946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88" name="AutoShape 88"/>
          <p:cNvSpPr/>
          <p:nvPr/>
        </p:nvSpPr>
        <p:spPr>
          <a:xfrm rot="-5400000">
            <a:off x="5530298" y="4439856"/>
            <a:ext cx="591946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89" name="AutoShape 89"/>
          <p:cNvSpPr/>
          <p:nvPr/>
        </p:nvSpPr>
        <p:spPr>
          <a:xfrm rot="-5400000">
            <a:off x="1870061" y="5853205"/>
            <a:ext cx="591946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90" name="AutoShape 90"/>
          <p:cNvSpPr/>
          <p:nvPr/>
        </p:nvSpPr>
        <p:spPr>
          <a:xfrm rot="-5400000">
            <a:off x="5426886" y="5853205"/>
            <a:ext cx="591946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91" name="AutoShape 91"/>
          <p:cNvSpPr/>
          <p:nvPr/>
        </p:nvSpPr>
        <p:spPr>
          <a:xfrm rot="-5400000">
            <a:off x="7425987" y="2940973"/>
            <a:ext cx="591946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92" name="AutoShape 92"/>
          <p:cNvSpPr/>
          <p:nvPr/>
        </p:nvSpPr>
        <p:spPr>
          <a:xfrm rot="-5400000">
            <a:off x="7425987" y="4439856"/>
            <a:ext cx="591946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93" name="Group 93"/>
          <p:cNvGrpSpPr/>
          <p:nvPr/>
        </p:nvGrpSpPr>
        <p:grpSpPr>
          <a:xfrm>
            <a:off x="4514407" y="2418953"/>
            <a:ext cx="1067485" cy="1067485"/>
            <a:chOff x="0" y="0"/>
            <a:chExt cx="6350000" cy="6350000"/>
          </a:xfrm>
        </p:grpSpPr>
        <p:sp>
          <p:nvSpPr>
            <p:cNvPr id="94" name="Freeform 94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95" name="Group 95"/>
          <p:cNvGrpSpPr/>
          <p:nvPr/>
        </p:nvGrpSpPr>
        <p:grpSpPr>
          <a:xfrm>
            <a:off x="7954595" y="3917835"/>
            <a:ext cx="1067485" cy="1067485"/>
            <a:chOff x="0" y="0"/>
            <a:chExt cx="6350000" cy="6350000"/>
          </a:xfrm>
        </p:grpSpPr>
        <p:sp>
          <p:nvSpPr>
            <p:cNvPr id="96" name="Freeform 96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97" name="Group 97"/>
          <p:cNvGrpSpPr/>
          <p:nvPr/>
        </p:nvGrpSpPr>
        <p:grpSpPr>
          <a:xfrm>
            <a:off x="729437" y="5345033"/>
            <a:ext cx="1067485" cy="1067485"/>
            <a:chOff x="0" y="0"/>
            <a:chExt cx="6350000" cy="6350000"/>
          </a:xfrm>
        </p:grpSpPr>
        <p:sp>
          <p:nvSpPr>
            <p:cNvPr id="98" name="Freeform 98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id="99" name="TextBox 99"/>
          <p:cNvSpPr txBox="1"/>
          <p:nvPr/>
        </p:nvSpPr>
        <p:spPr>
          <a:xfrm>
            <a:off x="731520" y="796013"/>
            <a:ext cx="2130803" cy="8030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162"/>
              </a:lnSpc>
            </a:pPr>
            <a:r>
              <a:rPr lang="en-US" sz="2592">
                <a:solidFill>
                  <a:srgbClr val="FFFFFF"/>
                </a:solidFill>
                <a:latin typeface="Glacial Indifference Bold"/>
              </a:rPr>
              <a:t>MARKETING CONCEPT</a:t>
            </a:r>
          </a:p>
        </p:txBody>
      </p:sp>
      <p:sp>
        <p:nvSpPr>
          <p:cNvPr id="100" name="TextBox 100"/>
          <p:cNvSpPr txBox="1"/>
          <p:nvPr/>
        </p:nvSpPr>
        <p:spPr>
          <a:xfrm>
            <a:off x="731520" y="1600608"/>
            <a:ext cx="1917558" cy="2724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310"/>
              </a:lnSpc>
              <a:spcBef>
                <a:spcPct val="0"/>
              </a:spcBef>
            </a:pPr>
            <a:r>
              <a:rPr lang="en-US" sz="1400">
                <a:solidFill>
                  <a:srgbClr val="FFFFFF"/>
                </a:solidFill>
                <a:latin typeface="BDSans Bold"/>
              </a:rPr>
              <a:t>Flowchart</a:t>
            </a:r>
          </a:p>
        </p:txBody>
      </p:sp>
      <p:sp>
        <p:nvSpPr>
          <p:cNvPr id="101" name="TextBox 101"/>
          <p:cNvSpPr txBox="1"/>
          <p:nvPr/>
        </p:nvSpPr>
        <p:spPr>
          <a:xfrm>
            <a:off x="3124742" y="764984"/>
            <a:ext cx="1389665" cy="2362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BDSans Bold"/>
              </a:rPr>
              <a:t>TEAM</a:t>
            </a:r>
          </a:p>
        </p:txBody>
      </p:sp>
      <p:sp>
        <p:nvSpPr>
          <p:cNvPr id="102" name="TextBox 102"/>
          <p:cNvSpPr txBox="1"/>
          <p:nvPr/>
        </p:nvSpPr>
        <p:spPr>
          <a:xfrm>
            <a:off x="4628028" y="2668338"/>
            <a:ext cx="840242" cy="4838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BDSans Bold"/>
              </a:rPr>
              <a:t>KEY IDEA</a:t>
            </a:r>
          </a:p>
        </p:txBody>
      </p:sp>
      <p:sp>
        <p:nvSpPr>
          <p:cNvPr id="103" name="TextBox 103"/>
          <p:cNvSpPr txBox="1"/>
          <p:nvPr/>
        </p:nvSpPr>
        <p:spPr>
          <a:xfrm>
            <a:off x="8110575" y="4167221"/>
            <a:ext cx="755525" cy="4838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BDSans Bold"/>
              </a:rPr>
              <a:t>STUDY CASE</a:t>
            </a:r>
          </a:p>
        </p:txBody>
      </p:sp>
      <p:sp>
        <p:nvSpPr>
          <p:cNvPr id="104" name="TextBox 104"/>
          <p:cNvSpPr txBox="1"/>
          <p:nvPr/>
        </p:nvSpPr>
        <p:spPr>
          <a:xfrm>
            <a:off x="885416" y="5732090"/>
            <a:ext cx="755525" cy="2362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BDSans Bold"/>
              </a:rPr>
              <a:t>TEST</a:t>
            </a:r>
          </a:p>
        </p:txBody>
      </p:sp>
      <p:sp>
        <p:nvSpPr>
          <p:cNvPr id="105" name="TextBox 105"/>
          <p:cNvSpPr txBox="1"/>
          <p:nvPr/>
        </p:nvSpPr>
        <p:spPr>
          <a:xfrm>
            <a:off x="5821450" y="764984"/>
            <a:ext cx="1252848" cy="2362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BDSans Bold"/>
              </a:rPr>
              <a:t>NOTES</a:t>
            </a:r>
          </a:p>
        </p:txBody>
      </p:sp>
      <p:sp>
        <p:nvSpPr>
          <p:cNvPr id="106" name="TextBox 106"/>
          <p:cNvSpPr txBox="1"/>
          <p:nvPr/>
        </p:nvSpPr>
        <p:spPr>
          <a:xfrm>
            <a:off x="929960" y="2682185"/>
            <a:ext cx="927105" cy="4838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BDSans Bold"/>
              </a:rPr>
              <a:t>MAIN IDEA</a:t>
            </a:r>
          </a:p>
        </p:txBody>
      </p:sp>
      <p:sp>
        <p:nvSpPr>
          <p:cNvPr id="107" name="TextBox 107"/>
          <p:cNvSpPr txBox="1"/>
          <p:nvPr/>
        </p:nvSpPr>
        <p:spPr>
          <a:xfrm>
            <a:off x="6070051" y="5718243"/>
            <a:ext cx="1220725" cy="2362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BDSans Bold"/>
              </a:rPr>
              <a:t>RESULT</a:t>
            </a:r>
          </a:p>
        </p:txBody>
      </p:sp>
      <p:sp>
        <p:nvSpPr>
          <p:cNvPr id="108" name="TextBox 108"/>
          <p:cNvSpPr txBox="1"/>
          <p:nvPr/>
        </p:nvSpPr>
        <p:spPr>
          <a:xfrm>
            <a:off x="7755318" y="5727768"/>
            <a:ext cx="1031608" cy="2362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BDSans Bold"/>
              </a:rPr>
              <a:t>DONE</a:t>
            </a:r>
          </a:p>
        </p:txBody>
      </p:sp>
      <p:sp>
        <p:nvSpPr>
          <p:cNvPr id="109" name="TextBox 109"/>
          <p:cNvSpPr txBox="1"/>
          <p:nvPr/>
        </p:nvSpPr>
        <p:spPr>
          <a:xfrm>
            <a:off x="7954595" y="2747812"/>
            <a:ext cx="1067485" cy="2362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BDSans Bold"/>
              </a:rPr>
              <a:t>PROBLEM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Personalizado</PresentationFormat>
  <Paragraphs>24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Glacial Indifference Bold</vt:lpstr>
      <vt:lpstr>Arial</vt:lpstr>
      <vt:lpstr>Calibri</vt:lpstr>
      <vt:lpstr>BDSans Bold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revision>1</cp:revision>
  <dcterms:created xsi:type="dcterms:W3CDTF">2023-05-19T19:57:55Z</dcterms:created>
  <dcterms:modified xsi:type="dcterms:W3CDTF">2023-05-19T19:58:00Z</dcterms:modified>
  <dc:identifier/>
</cp:coreProperties>
</file>